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
  </p:notesMasterIdLst>
  <p:handoutMasterIdLst>
    <p:handoutMasterId r:id="rId4"/>
  </p:handoutMasterIdLst>
  <p:sldIdLst>
    <p:sldId id="257" r:id="rId2"/>
  </p:sldIdLst>
  <p:sldSz cx="29260800" cy="21945600"/>
  <p:notesSz cx="9124950" cy="14782800"/>
  <p:defaultTextStyle>
    <a:defPPr>
      <a:defRPr lang="en-US"/>
    </a:defPPr>
    <a:lvl1pPr algn="l" defTabSz="2220516" rtl="0" fontAlgn="base">
      <a:spcBef>
        <a:spcPct val="0"/>
      </a:spcBef>
      <a:spcAft>
        <a:spcPct val="0"/>
      </a:spcAft>
      <a:defRPr sz="4376" kern="1200">
        <a:solidFill>
          <a:schemeClr val="tx1"/>
        </a:solidFill>
        <a:latin typeface="Calibri" pitchFamily="34" charset="0"/>
        <a:ea typeface="+mn-ea"/>
        <a:cs typeface="Arial" charset="0"/>
      </a:defRPr>
    </a:lvl1pPr>
    <a:lvl2pPr marL="1109266" indent="-537766" algn="l" defTabSz="2220516" rtl="0" fontAlgn="base">
      <a:spcBef>
        <a:spcPct val="0"/>
      </a:spcBef>
      <a:spcAft>
        <a:spcPct val="0"/>
      </a:spcAft>
      <a:defRPr sz="4376" kern="1200">
        <a:solidFill>
          <a:schemeClr val="tx1"/>
        </a:solidFill>
        <a:latin typeface="Calibri" pitchFamily="34" charset="0"/>
        <a:ea typeface="+mn-ea"/>
        <a:cs typeface="Arial" charset="0"/>
      </a:defRPr>
    </a:lvl2pPr>
    <a:lvl3pPr marL="2220516" indent="-1077516" algn="l" defTabSz="2220516" rtl="0" fontAlgn="base">
      <a:spcBef>
        <a:spcPct val="0"/>
      </a:spcBef>
      <a:spcAft>
        <a:spcPct val="0"/>
      </a:spcAft>
      <a:defRPr sz="4376" kern="1200">
        <a:solidFill>
          <a:schemeClr val="tx1"/>
        </a:solidFill>
        <a:latin typeface="Calibri" pitchFamily="34" charset="0"/>
        <a:ea typeface="+mn-ea"/>
        <a:cs typeface="Arial" charset="0"/>
      </a:defRPr>
    </a:lvl3pPr>
    <a:lvl4pPr marL="3329782" indent="-1615282" algn="l" defTabSz="2220516" rtl="0" fontAlgn="base">
      <a:spcBef>
        <a:spcPct val="0"/>
      </a:spcBef>
      <a:spcAft>
        <a:spcPct val="0"/>
      </a:spcAft>
      <a:defRPr sz="4376" kern="1200">
        <a:solidFill>
          <a:schemeClr val="tx1"/>
        </a:solidFill>
        <a:latin typeface="Calibri" pitchFamily="34" charset="0"/>
        <a:ea typeface="+mn-ea"/>
        <a:cs typeface="Arial" charset="0"/>
      </a:defRPr>
    </a:lvl4pPr>
    <a:lvl5pPr marL="4441032" indent="-2155032" algn="l" defTabSz="2220516" rtl="0" fontAlgn="base">
      <a:spcBef>
        <a:spcPct val="0"/>
      </a:spcBef>
      <a:spcAft>
        <a:spcPct val="0"/>
      </a:spcAft>
      <a:defRPr sz="4376" kern="1200">
        <a:solidFill>
          <a:schemeClr val="tx1"/>
        </a:solidFill>
        <a:latin typeface="Calibri" pitchFamily="34" charset="0"/>
        <a:ea typeface="+mn-ea"/>
        <a:cs typeface="Arial" charset="0"/>
      </a:defRPr>
    </a:lvl5pPr>
    <a:lvl6pPr marL="2857500" algn="l" defTabSz="1143000" rtl="0" eaLnBrk="1" latinLnBrk="0" hangingPunct="1">
      <a:defRPr sz="4376" kern="1200">
        <a:solidFill>
          <a:schemeClr val="tx1"/>
        </a:solidFill>
        <a:latin typeface="Calibri" pitchFamily="34" charset="0"/>
        <a:ea typeface="+mn-ea"/>
        <a:cs typeface="Arial" charset="0"/>
      </a:defRPr>
    </a:lvl6pPr>
    <a:lvl7pPr marL="3429000" algn="l" defTabSz="1143000" rtl="0" eaLnBrk="1" latinLnBrk="0" hangingPunct="1">
      <a:defRPr sz="4376" kern="1200">
        <a:solidFill>
          <a:schemeClr val="tx1"/>
        </a:solidFill>
        <a:latin typeface="Calibri" pitchFamily="34" charset="0"/>
        <a:ea typeface="+mn-ea"/>
        <a:cs typeface="Arial" charset="0"/>
      </a:defRPr>
    </a:lvl7pPr>
    <a:lvl8pPr marL="4000500" algn="l" defTabSz="1143000" rtl="0" eaLnBrk="1" latinLnBrk="0" hangingPunct="1">
      <a:defRPr sz="4376" kern="1200">
        <a:solidFill>
          <a:schemeClr val="tx1"/>
        </a:solidFill>
        <a:latin typeface="Calibri" pitchFamily="34" charset="0"/>
        <a:ea typeface="+mn-ea"/>
        <a:cs typeface="Arial" charset="0"/>
      </a:defRPr>
    </a:lvl8pPr>
    <a:lvl9pPr marL="4572000" algn="l" defTabSz="1143000" rtl="0" eaLnBrk="1" latinLnBrk="0" hangingPunct="1">
      <a:defRPr sz="4376"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6973" userDrawn="1">
          <p15:clr>
            <a:srgbClr val="A4A3A4"/>
          </p15:clr>
        </p15:guide>
        <p15:guide id="2" orient="horz" pos="1040" userDrawn="1">
          <p15:clr>
            <a:srgbClr val="A4A3A4"/>
          </p15:clr>
        </p15:guide>
        <p15:guide id="3" orient="horz" pos="12357" userDrawn="1">
          <p15:clr>
            <a:srgbClr val="A4A3A4"/>
          </p15:clr>
        </p15:guide>
        <p15:guide id="4" orient="horz" pos="3984" userDrawn="1">
          <p15:clr>
            <a:srgbClr val="A4A3A4"/>
          </p15:clr>
        </p15:guide>
        <p15:guide id="6" orient="horz" pos="2424" userDrawn="1">
          <p15:clr>
            <a:srgbClr val="A4A3A4"/>
          </p15:clr>
        </p15:guide>
        <p15:guide id="7" pos="9216" userDrawn="1">
          <p15:clr>
            <a:srgbClr val="A4A3A4"/>
          </p15:clr>
        </p15:guide>
        <p15:guide id="8" pos="126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edith MacPherson" initials="M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E30042"/>
    <a:srgbClr val="071D49"/>
    <a:srgbClr val="E31836"/>
    <a:srgbClr val="EAEAEA"/>
    <a:srgbClr val="071D17"/>
    <a:srgbClr val="008790"/>
    <a:srgbClr val="919194"/>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34" autoAdjust="0"/>
    <p:restoredTop sz="96984" autoAdjust="0"/>
  </p:normalViewPr>
  <p:slideViewPr>
    <p:cSldViewPr snapToGrid="0" showGuides="1">
      <p:cViewPr varScale="1">
        <p:scale>
          <a:sx n="38" d="100"/>
          <a:sy n="38" d="100"/>
        </p:scale>
        <p:origin x="720" y="-1144"/>
      </p:cViewPr>
      <p:guideLst>
        <p:guide orient="horz" pos="6973"/>
        <p:guide orient="horz" pos="1040"/>
        <p:guide orient="horz" pos="12357"/>
        <p:guide orient="horz" pos="3984"/>
        <p:guide orient="horz" pos="2424"/>
        <p:guide pos="9216"/>
        <p:guide pos="12602"/>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200" d="100"/>
        <a:sy n="200" d="100"/>
      </p:scale>
      <p:origin x="0" y="0"/>
    </p:cViewPr>
  </p:sorterViewPr>
  <p:notesViewPr>
    <p:cSldViewPr snapToGrid="0" showGuides="1">
      <p:cViewPr varScale="1">
        <p:scale>
          <a:sx n="65" d="100"/>
          <a:sy n="65" d="100"/>
        </p:scale>
        <p:origin x="385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54463" cy="741363"/>
          </a:xfrm>
          <a:prstGeom prst="rect">
            <a:avLst/>
          </a:prstGeom>
        </p:spPr>
        <p:txBody>
          <a:bodyPr vert="horz" lIns="91440" tIns="45720" rIns="91440" bIns="45720" rtlCol="0"/>
          <a:lstStyle>
            <a:lvl1pPr algn="l">
              <a:defRPr sz="1200"/>
            </a:lvl1pPr>
          </a:lstStyle>
          <a:p>
            <a:endParaRPr lang="en-GB" dirty="0">
              <a:latin typeface="+mn-lt"/>
            </a:endParaRPr>
          </a:p>
        </p:txBody>
      </p:sp>
      <p:sp>
        <p:nvSpPr>
          <p:cNvPr id="3" name="Date Placeholder 2"/>
          <p:cNvSpPr>
            <a:spLocks noGrp="1"/>
          </p:cNvSpPr>
          <p:nvPr>
            <p:ph type="dt" sz="quarter" idx="1"/>
          </p:nvPr>
        </p:nvSpPr>
        <p:spPr>
          <a:xfrm>
            <a:off x="5168900" y="0"/>
            <a:ext cx="3954463" cy="741363"/>
          </a:xfrm>
          <a:prstGeom prst="rect">
            <a:avLst/>
          </a:prstGeom>
        </p:spPr>
        <p:txBody>
          <a:bodyPr vert="horz" lIns="91440" tIns="45720" rIns="91440" bIns="45720" rtlCol="0"/>
          <a:lstStyle>
            <a:lvl1pPr algn="r">
              <a:defRPr sz="1200"/>
            </a:lvl1pPr>
          </a:lstStyle>
          <a:p>
            <a:fld id="{575D5211-BB38-4D1A-A3BF-BB103CA88478}" type="datetimeFigureOut">
              <a:rPr lang="en-GB" smtClean="0">
                <a:latin typeface="+mn-lt"/>
              </a:rPr>
              <a:t>24/06/2020</a:t>
            </a:fld>
            <a:endParaRPr lang="en-GB" dirty="0">
              <a:latin typeface="+mn-lt"/>
            </a:endParaRPr>
          </a:p>
        </p:txBody>
      </p:sp>
      <p:sp>
        <p:nvSpPr>
          <p:cNvPr id="4" name="Footer Placeholder 3"/>
          <p:cNvSpPr>
            <a:spLocks noGrp="1"/>
          </p:cNvSpPr>
          <p:nvPr>
            <p:ph type="ftr" sz="quarter" idx="2"/>
          </p:nvPr>
        </p:nvSpPr>
        <p:spPr>
          <a:xfrm>
            <a:off x="0" y="14041438"/>
            <a:ext cx="3954463" cy="741362"/>
          </a:xfrm>
          <a:prstGeom prst="rect">
            <a:avLst/>
          </a:prstGeom>
        </p:spPr>
        <p:txBody>
          <a:bodyPr vert="horz" lIns="91440" tIns="45720" rIns="91440" bIns="45720" rtlCol="0" anchor="b"/>
          <a:lstStyle>
            <a:lvl1pPr algn="l">
              <a:defRPr sz="1200"/>
            </a:lvl1pPr>
          </a:lstStyle>
          <a:p>
            <a:endParaRPr lang="en-GB" dirty="0">
              <a:latin typeface="+mn-lt"/>
            </a:endParaRPr>
          </a:p>
        </p:txBody>
      </p:sp>
      <p:sp>
        <p:nvSpPr>
          <p:cNvPr id="5" name="Slide Number Placeholder 4"/>
          <p:cNvSpPr>
            <a:spLocks noGrp="1"/>
          </p:cNvSpPr>
          <p:nvPr>
            <p:ph type="sldNum" sz="quarter" idx="3"/>
          </p:nvPr>
        </p:nvSpPr>
        <p:spPr>
          <a:xfrm>
            <a:off x="5168900" y="14041438"/>
            <a:ext cx="3954463" cy="741362"/>
          </a:xfrm>
          <a:prstGeom prst="rect">
            <a:avLst/>
          </a:prstGeom>
        </p:spPr>
        <p:txBody>
          <a:bodyPr vert="horz" lIns="91440" tIns="45720" rIns="91440" bIns="45720" rtlCol="0" anchor="b"/>
          <a:lstStyle>
            <a:lvl1pPr algn="r">
              <a:defRPr sz="1200"/>
            </a:lvl1pPr>
          </a:lstStyle>
          <a:p>
            <a:fld id="{1A068BAA-E970-4ABC-AB2E-888A6F3FCC3B}" type="slidenum">
              <a:rPr lang="en-GB" smtClean="0">
                <a:latin typeface="+mn-lt"/>
              </a:rPr>
              <a:t>‹#›</a:t>
            </a:fld>
            <a:endParaRPr lang="en-GB" dirty="0">
              <a:latin typeface="+mn-lt"/>
            </a:endParaRPr>
          </a:p>
        </p:txBody>
      </p:sp>
    </p:spTree>
    <p:extLst>
      <p:ext uri="{BB962C8B-B14F-4D97-AF65-F5344CB8AC3E}">
        <p14:creationId xmlns:p14="http://schemas.microsoft.com/office/powerpoint/2010/main" val="3609138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954767" cy="738661"/>
          </a:xfrm>
          <a:prstGeom prst="rect">
            <a:avLst/>
          </a:prstGeom>
        </p:spPr>
        <p:txBody>
          <a:bodyPr vert="horz" lIns="88867" tIns="44435" rIns="88867" bIns="44435" rtlCol="0"/>
          <a:lstStyle>
            <a:lvl1pPr algn="l" defTabSz="1726889"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5168623" y="2"/>
            <a:ext cx="3954767" cy="738661"/>
          </a:xfrm>
          <a:prstGeom prst="rect">
            <a:avLst/>
          </a:prstGeom>
        </p:spPr>
        <p:txBody>
          <a:bodyPr vert="horz" lIns="88867" tIns="44435" rIns="88867" bIns="44435" rtlCol="0"/>
          <a:lstStyle>
            <a:lvl1pPr algn="r" defTabSz="1726889" fontAlgn="auto">
              <a:spcBef>
                <a:spcPts val="0"/>
              </a:spcBef>
              <a:spcAft>
                <a:spcPts val="0"/>
              </a:spcAft>
              <a:defRPr sz="1200">
                <a:latin typeface="+mn-lt"/>
                <a:cs typeface="+mn-cs"/>
              </a:defRPr>
            </a:lvl1pPr>
          </a:lstStyle>
          <a:p>
            <a:pPr>
              <a:defRPr/>
            </a:pPr>
            <a:fld id="{5EAA5379-45F0-4C66-ABBD-4C1EF5F32571}" type="datetimeFigureOut">
              <a:rPr lang="en-US"/>
              <a:pPr>
                <a:defRPr/>
              </a:pPr>
              <a:t>6/24/20</a:t>
            </a:fld>
            <a:endParaRPr lang="en-US" dirty="0"/>
          </a:p>
        </p:txBody>
      </p:sp>
      <p:sp>
        <p:nvSpPr>
          <p:cNvPr id="4" name="Slide Image Placeholder 3"/>
          <p:cNvSpPr>
            <a:spLocks noGrp="1" noRot="1" noChangeAspect="1"/>
          </p:cNvSpPr>
          <p:nvPr>
            <p:ph type="sldImg" idx="2"/>
          </p:nvPr>
        </p:nvSpPr>
        <p:spPr>
          <a:xfrm>
            <a:off x="866775" y="1108075"/>
            <a:ext cx="7391400" cy="5543550"/>
          </a:xfrm>
          <a:prstGeom prst="rect">
            <a:avLst/>
          </a:prstGeom>
          <a:noFill/>
          <a:ln w="12700">
            <a:solidFill>
              <a:prstClr val="black"/>
            </a:solidFill>
          </a:ln>
        </p:spPr>
        <p:txBody>
          <a:bodyPr vert="horz" lIns="88867" tIns="44435" rIns="88867" bIns="44435" rtlCol="0" anchor="ctr"/>
          <a:lstStyle/>
          <a:p>
            <a:pPr lvl="0"/>
            <a:endParaRPr lang="en-US" noProof="0" dirty="0"/>
          </a:p>
        </p:txBody>
      </p:sp>
      <p:sp>
        <p:nvSpPr>
          <p:cNvPr id="5" name="Notes Placeholder 4"/>
          <p:cNvSpPr>
            <a:spLocks noGrp="1"/>
          </p:cNvSpPr>
          <p:nvPr>
            <p:ph type="body" sz="quarter" idx="3"/>
          </p:nvPr>
        </p:nvSpPr>
        <p:spPr>
          <a:xfrm>
            <a:off x="913119" y="7021275"/>
            <a:ext cx="7298713" cy="6652738"/>
          </a:xfrm>
          <a:prstGeom prst="rect">
            <a:avLst/>
          </a:prstGeom>
        </p:spPr>
        <p:txBody>
          <a:bodyPr vert="horz" lIns="88867" tIns="44435" rIns="88867" bIns="4443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14040949"/>
            <a:ext cx="3954767" cy="738661"/>
          </a:xfrm>
          <a:prstGeom prst="rect">
            <a:avLst/>
          </a:prstGeom>
        </p:spPr>
        <p:txBody>
          <a:bodyPr vert="horz" lIns="88867" tIns="44435" rIns="88867" bIns="44435" rtlCol="0" anchor="b"/>
          <a:lstStyle>
            <a:lvl1pPr algn="l" defTabSz="1726889"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5168623" y="14040949"/>
            <a:ext cx="3954767" cy="738661"/>
          </a:xfrm>
          <a:prstGeom prst="rect">
            <a:avLst/>
          </a:prstGeom>
        </p:spPr>
        <p:txBody>
          <a:bodyPr vert="horz" lIns="88867" tIns="44435" rIns="88867" bIns="44435" rtlCol="0" anchor="b"/>
          <a:lstStyle>
            <a:lvl1pPr algn="r" defTabSz="1726889" fontAlgn="auto">
              <a:spcBef>
                <a:spcPts val="0"/>
              </a:spcBef>
              <a:spcAft>
                <a:spcPts val="0"/>
              </a:spcAft>
              <a:defRPr sz="1200">
                <a:latin typeface="+mn-lt"/>
                <a:cs typeface="+mn-cs"/>
              </a:defRPr>
            </a:lvl1pPr>
          </a:lstStyle>
          <a:p>
            <a:pPr>
              <a:defRPr/>
            </a:pPr>
            <a:fld id="{8D0FC859-09C7-4CF4-9D3C-FEC1A292C1B7}" type="slidenum">
              <a:rPr lang="en-US"/>
              <a:pPr>
                <a:defRPr/>
              </a:pPr>
              <a:t>‹#›</a:t>
            </a:fld>
            <a:endParaRPr lang="en-US" dirty="0"/>
          </a:p>
        </p:txBody>
      </p:sp>
    </p:spTree>
    <p:extLst>
      <p:ext uri="{BB962C8B-B14F-4D97-AF65-F5344CB8AC3E}">
        <p14:creationId xmlns:p14="http://schemas.microsoft.com/office/powerpoint/2010/main" val="2441536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mn-lt"/>
        <a:ea typeface="+mn-ea"/>
        <a:cs typeface="+mn-cs"/>
      </a:defRPr>
    </a:lvl1pPr>
    <a:lvl2pPr marL="571500" algn="l" rtl="0" eaLnBrk="0" fontAlgn="base" hangingPunct="0">
      <a:spcBef>
        <a:spcPct val="30000"/>
      </a:spcBef>
      <a:spcAft>
        <a:spcPct val="0"/>
      </a:spcAft>
      <a:defRPr sz="1500" kern="1200">
        <a:solidFill>
          <a:schemeClr val="tx1"/>
        </a:solidFill>
        <a:latin typeface="+mn-lt"/>
        <a:ea typeface="+mn-ea"/>
        <a:cs typeface="+mn-cs"/>
      </a:defRPr>
    </a:lvl2pPr>
    <a:lvl3pPr marL="1143000" algn="l" rtl="0" eaLnBrk="0" fontAlgn="base" hangingPunct="0">
      <a:spcBef>
        <a:spcPct val="30000"/>
      </a:spcBef>
      <a:spcAft>
        <a:spcPct val="0"/>
      </a:spcAft>
      <a:defRPr sz="1500" kern="1200">
        <a:solidFill>
          <a:schemeClr val="tx1"/>
        </a:solidFill>
        <a:latin typeface="+mn-lt"/>
        <a:ea typeface="+mn-ea"/>
        <a:cs typeface="+mn-cs"/>
      </a:defRPr>
    </a:lvl3pPr>
    <a:lvl4pPr marL="1714500" algn="l" rtl="0" eaLnBrk="0" fontAlgn="base" hangingPunct="0">
      <a:spcBef>
        <a:spcPct val="30000"/>
      </a:spcBef>
      <a:spcAft>
        <a:spcPct val="0"/>
      </a:spcAft>
      <a:defRPr sz="1500" kern="1200">
        <a:solidFill>
          <a:schemeClr val="tx1"/>
        </a:solidFill>
        <a:latin typeface="+mn-lt"/>
        <a:ea typeface="+mn-ea"/>
        <a:cs typeface="+mn-cs"/>
      </a:defRPr>
    </a:lvl4pPr>
    <a:lvl5pPr marL="2286000" algn="l" rtl="0" eaLnBrk="0" fontAlgn="base" hangingPunct="0">
      <a:spcBef>
        <a:spcPct val="30000"/>
      </a:spcBef>
      <a:spcAft>
        <a:spcPct val="0"/>
      </a:spcAft>
      <a:defRPr sz="1500" kern="1200">
        <a:solidFill>
          <a:schemeClr val="tx1"/>
        </a:solidFill>
        <a:latin typeface="+mn-lt"/>
        <a:ea typeface="+mn-ea"/>
        <a:cs typeface="+mn-cs"/>
      </a:defRPr>
    </a:lvl5pPr>
    <a:lvl6pPr marL="2857500" algn="l" defTabSz="1143000" rtl="0" eaLnBrk="1" latinLnBrk="0" hangingPunct="1">
      <a:defRPr sz="1500" kern="1200">
        <a:solidFill>
          <a:schemeClr val="tx1"/>
        </a:solidFill>
        <a:latin typeface="+mn-lt"/>
        <a:ea typeface="+mn-ea"/>
        <a:cs typeface="+mn-cs"/>
      </a:defRPr>
    </a:lvl6pPr>
    <a:lvl7pPr marL="3429000" algn="l" defTabSz="1143000" rtl="0" eaLnBrk="1" latinLnBrk="0" hangingPunct="1">
      <a:defRPr sz="1500" kern="1200">
        <a:solidFill>
          <a:schemeClr val="tx1"/>
        </a:solidFill>
        <a:latin typeface="+mn-lt"/>
        <a:ea typeface="+mn-ea"/>
        <a:cs typeface="+mn-cs"/>
      </a:defRPr>
    </a:lvl7pPr>
    <a:lvl8pPr marL="4000500" algn="l" defTabSz="1143000" rtl="0" eaLnBrk="1" latinLnBrk="0" hangingPunct="1">
      <a:defRPr sz="1500" kern="1200">
        <a:solidFill>
          <a:schemeClr val="tx1"/>
        </a:solidFill>
        <a:latin typeface="+mn-lt"/>
        <a:ea typeface="+mn-ea"/>
        <a:cs typeface="+mn-cs"/>
      </a:defRPr>
    </a:lvl8pPr>
    <a:lvl9pPr marL="4572000" algn="l" defTabSz="1143000"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866775" y="1108075"/>
            <a:ext cx="7391400" cy="5543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400">
                <a:solidFill>
                  <a:schemeClr val="tx1"/>
                </a:solidFill>
                <a:latin typeface="Calibri" pitchFamily="34" charset="0"/>
              </a:defRPr>
            </a:lvl1pPr>
            <a:lvl2pPr marL="722204" indent="-277771">
              <a:defRPr sz="3400">
                <a:solidFill>
                  <a:schemeClr val="tx1"/>
                </a:solidFill>
                <a:latin typeface="Calibri" pitchFamily="34" charset="0"/>
              </a:defRPr>
            </a:lvl2pPr>
            <a:lvl3pPr marL="1111083" indent="-222218">
              <a:defRPr sz="3400">
                <a:solidFill>
                  <a:schemeClr val="tx1"/>
                </a:solidFill>
                <a:latin typeface="Calibri" pitchFamily="34" charset="0"/>
              </a:defRPr>
            </a:lvl3pPr>
            <a:lvl4pPr marL="1555518" indent="-222218">
              <a:defRPr sz="3400">
                <a:solidFill>
                  <a:schemeClr val="tx1"/>
                </a:solidFill>
                <a:latin typeface="Calibri" pitchFamily="34" charset="0"/>
              </a:defRPr>
            </a:lvl4pPr>
            <a:lvl5pPr marL="1999951" indent="-222218">
              <a:defRPr sz="3400">
                <a:solidFill>
                  <a:schemeClr val="tx1"/>
                </a:solidFill>
                <a:latin typeface="Calibri" pitchFamily="34" charset="0"/>
              </a:defRPr>
            </a:lvl5pPr>
            <a:lvl6pPr marL="2444384" indent="-222218" defTabSz="1726810" fontAlgn="base">
              <a:spcBef>
                <a:spcPct val="0"/>
              </a:spcBef>
              <a:spcAft>
                <a:spcPct val="0"/>
              </a:spcAft>
              <a:defRPr sz="3400">
                <a:solidFill>
                  <a:schemeClr val="tx1"/>
                </a:solidFill>
                <a:latin typeface="Calibri" pitchFamily="34" charset="0"/>
              </a:defRPr>
            </a:lvl6pPr>
            <a:lvl7pPr marL="2888818" indent="-222218" defTabSz="1726810" fontAlgn="base">
              <a:spcBef>
                <a:spcPct val="0"/>
              </a:spcBef>
              <a:spcAft>
                <a:spcPct val="0"/>
              </a:spcAft>
              <a:defRPr sz="3400">
                <a:solidFill>
                  <a:schemeClr val="tx1"/>
                </a:solidFill>
                <a:latin typeface="Calibri" pitchFamily="34" charset="0"/>
              </a:defRPr>
            </a:lvl7pPr>
            <a:lvl8pPr marL="3333250" indent="-222218" defTabSz="1726810" fontAlgn="base">
              <a:spcBef>
                <a:spcPct val="0"/>
              </a:spcBef>
              <a:spcAft>
                <a:spcPct val="0"/>
              </a:spcAft>
              <a:defRPr sz="3400">
                <a:solidFill>
                  <a:schemeClr val="tx1"/>
                </a:solidFill>
                <a:latin typeface="Calibri" pitchFamily="34" charset="0"/>
              </a:defRPr>
            </a:lvl8pPr>
            <a:lvl9pPr marL="3777684" indent="-222218" defTabSz="1726810" fontAlgn="base">
              <a:spcBef>
                <a:spcPct val="0"/>
              </a:spcBef>
              <a:spcAft>
                <a:spcPct val="0"/>
              </a:spcAft>
              <a:defRPr sz="3400">
                <a:solidFill>
                  <a:schemeClr val="tx1"/>
                </a:solidFill>
                <a:latin typeface="Calibri" pitchFamily="34" charset="0"/>
              </a:defRPr>
            </a:lvl9pPr>
          </a:lstStyle>
          <a:p>
            <a:pPr defTabSz="1726810" fontAlgn="base">
              <a:spcBef>
                <a:spcPct val="0"/>
              </a:spcBef>
              <a:spcAft>
                <a:spcPct val="0"/>
              </a:spcAft>
              <a:defRPr/>
            </a:pPr>
            <a:fld id="{5CF752FE-A773-4593-8BDF-1C71A1E2633B}" type="slidenum">
              <a:rPr lang="en-US" sz="1200"/>
              <a:pPr defTabSz="1726810" fontAlgn="base">
                <a:spcBef>
                  <a:spcPct val="0"/>
                </a:spcBef>
                <a:spcAft>
                  <a:spcPct val="0"/>
                </a:spcAft>
                <a:defRPr/>
              </a:pPr>
              <a:t>1</a:t>
            </a:fld>
            <a:endParaRPr lang="en-US" sz="1200" dirty="0"/>
          </a:p>
        </p:txBody>
      </p:sp>
    </p:spTree>
    <p:extLst>
      <p:ext uri="{BB962C8B-B14F-4D97-AF65-F5344CB8AC3E}">
        <p14:creationId xmlns:p14="http://schemas.microsoft.com/office/powerpoint/2010/main" val="3552790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Body">
    <p:spTree>
      <p:nvGrpSpPr>
        <p:cNvPr id="1" name=""/>
        <p:cNvGrpSpPr/>
        <p:nvPr/>
      </p:nvGrpSpPr>
      <p:grpSpPr>
        <a:xfrm>
          <a:off x="0" y="0"/>
          <a:ext cx="0" cy="0"/>
          <a:chOff x="0" y="0"/>
          <a:chExt cx="0" cy="0"/>
        </a:xfrm>
      </p:grpSpPr>
      <p:sp>
        <p:nvSpPr>
          <p:cNvPr id="18" name="Text Placeholder 9">
            <a:extLst>
              <a:ext uri="{FF2B5EF4-FFF2-40B4-BE49-F238E27FC236}">
                <a16:creationId xmlns:a16="http://schemas.microsoft.com/office/drawing/2014/main" id="{3D845D20-A67E-4285-A9D9-F49B901F7B9A}"/>
              </a:ext>
            </a:extLst>
          </p:cNvPr>
          <p:cNvSpPr>
            <a:spLocks noGrp="1"/>
          </p:cNvSpPr>
          <p:nvPr>
            <p:ph type="body" sz="quarter" idx="21" hasCustomPrompt="1"/>
          </p:nvPr>
        </p:nvSpPr>
        <p:spPr>
          <a:xfrm>
            <a:off x="22035230" y="20067832"/>
            <a:ext cx="6539770" cy="646908"/>
          </a:xfrm>
        </p:spPr>
        <p:txBody>
          <a:bodyPr wrap="square">
            <a:spAutoFit/>
          </a:bodyPr>
          <a:lstStyle>
            <a:lvl1pPr>
              <a:lnSpc>
                <a:spcPct val="100000"/>
              </a:lnSpc>
              <a:spcBef>
                <a:spcPts val="0"/>
              </a:spcBef>
              <a:spcAft>
                <a:spcPts val="0"/>
              </a:spcAft>
              <a:defRPr kumimoji="0" lang="en-US" sz="1348" b="1" i="0" u="none" strike="noStrike" kern="1200" cap="none" spc="0" normalizeH="0" baseline="0" dirty="0">
                <a:ln>
                  <a:noFill/>
                </a:ln>
                <a:solidFill>
                  <a:schemeClr val="tx1"/>
                </a:solidFill>
                <a:effectLst/>
                <a:uLnTx/>
                <a:uFillTx/>
                <a:latin typeface="Arial"/>
                <a:ea typeface="+mn-ea"/>
                <a:cs typeface="Arial" panose="020B0604020202020204" pitchFamily="34" charset="0"/>
              </a:defRPr>
            </a:lvl1pPr>
            <a:lvl2pPr marL="0" marR="0" indent="0" algn="l" defTabSz="1540032" rtl="0" eaLnBrk="1" fontAlgn="auto" latinLnBrk="0" hangingPunct="1">
              <a:lnSpc>
                <a:spcPct val="100000"/>
              </a:lnSpc>
              <a:spcBef>
                <a:spcPts val="336"/>
              </a:spcBef>
              <a:spcAft>
                <a:spcPts val="0"/>
              </a:spcAft>
              <a:buClrTx/>
              <a:buSzTx/>
              <a:buFont typeface="Arial" panose="020B0604020202020204" pitchFamily="34" charset="0"/>
              <a:buNone/>
              <a:tabLst/>
              <a:defRPr kumimoji="0" lang="en-US" sz="1178"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2pPr>
            <a:lvl3pPr>
              <a:defRPr sz="1852" i="1">
                <a:solidFill>
                  <a:schemeClr val="tx1"/>
                </a:solidFill>
              </a:defRPr>
            </a:lvl3pPr>
            <a:lvl4pPr>
              <a:defRPr sz="1852" i="1">
                <a:solidFill>
                  <a:schemeClr val="tx1"/>
                </a:solidFill>
              </a:defRPr>
            </a:lvl4pPr>
            <a:lvl5pPr>
              <a:defRPr sz="1684" i="1">
                <a:solidFill>
                  <a:schemeClr val="tx1"/>
                </a:solidFill>
              </a:defRPr>
            </a:lvl5pPr>
            <a:lvl6pPr>
              <a:defRPr i="1" baseline="0">
                <a:solidFill>
                  <a:schemeClr val="tx1"/>
                </a:solidFill>
              </a:defRPr>
            </a:lvl6pPr>
            <a:lvl7pPr>
              <a:defRPr i="1" baseline="0">
                <a:solidFill>
                  <a:schemeClr val="tx1"/>
                </a:solidFill>
              </a:defRPr>
            </a:lvl7pPr>
          </a:lstStyle>
          <a:p>
            <a:pPr marL="0" marR="0" lvl="0" indent="0" algn="l" defTabSz="15400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References</a:t>
            </a:r>
          </a:p>
          <a:p>
            <a:pPr marL="242524" marR="0" lvl="1" indent="-242524" algn="l" defTabSz="1540032" rtl="0" eaLnBrk="1" fontAlgn="auto" latinLnBrk="0" hangingPunct="1">
              <a:lnSpc>
                <a:spcPct val="100000"/>
              </a:lnSpc>
              <a:spcBef>
                <a:spcPts val="336"/>
              </a:spcBef>
              <a:spcAft>
                <a:spcPts val="0"/>
              </a:spcAft>
              <a:buClrTx/>
              <a:buSzTx/>
              <a:buFont typeface="Arial" panose="020B0604020202020204" pitchFamily="34" charset="0"/>
              <a:buNone/>
              <a:tabLst/>
              <a:defRPr/>
            </a:pPr>
            <a:r>
              <a:rPr lang="en-US" dirty="0"/>
              <a:t>Click to add References</a:t>
            </a:r>
          </a:p>
          <a:p>
            <a:pPr lvl="1"/>
            <a:endParaRPr lang="en-US" dirty="0"/>
          </a:p>
        </p:txBody>
      </p:sp>
      <p:sp>
        <p:nvSpPr>
          <p:cNvPr id="27" name="Text Placeholder 22">
            <a:extLst>
              <a:ext uri="{FF2B5EF4-FFF2-40B4-BE49-F238E27FC236}">
                <a16:creationId xmlns:a16="http://schemas.microsoft.com/office/drawing/2014/main" id="{A2083432-A93A-4CA8-96C8-CF85823A0331}"/>
              </a:ext>
            </a:extLst>
          </p:cNvPr>
          <p:cNvSpPr>
            <a:spLocks noGrp="1"/>
          </p:cNvSpPr>
          <p:nvPr>
            <p:ph type="body" sz="quarter" idx="25"/>
          </p:nvPr>
        </p:nvSpPr>
        <p:spPr>
          <a:xfrm>
            <a:off x="694236" y="3789973"/>
            <a:ext cx="6468564" cy="2448021"/>
          </a:xfrm>
        </p:spPr>
        <p:txBody>
          <a:bodyPr/>
          <a:lstStyle>
            <a:lvl1pPr>
              <a:defRPr>
                <a:latin typeface="+mn-lt"/>
              </a:defRPr>
            </a:lvl1pPr>
            <a:lvl2pPr>
              <a:defRPr>
                <a:latin typeface="+mn-lt"/>
              </a:defRPr>
            </a:lvl2pPr>
            <a:lvl3pPr>
              <a:defRPr>
                <a:latin typeface="+mn-lt"/>
              </a:defRPr>
            </a:lvl3pPr>
            <a:lvl4pPr>
              <a:buClr>
                <a:srgbClr val="E30042"/>
              </a:buClr>
              <a:defRPr>
                <a:latin typeface="+mn-lt"/>
              </a:defRPr>
            </a:lvl4pPr>
            <a:lvl5pPr>
              <a:buClr>
                <a:srgbClr val="E30042"/>
              </a:buClr>
              <a:defRPr>
                <a:latin typeface="+mn-lt"/>
              </a:defRPr>
            </a:lvl5pPr>
            <a:lvl6pPr>
              <a:buClr>
                <a:srgbClr val="E30042"/>
              </a:buCl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endParaRPr lang="en-GB" dirty="0"/>
          </a:p>
        </p:txBody>
      </p:sp>
      <p:sp>
        <p:nvSpPr>
          <p:cNvPr id="28" name="Text Placeholder 31">
            <a:extLst>
              <a:ext uri="{FF2B5EF4-FFF2-40B4-BE49-F238E27FC236}">
                <a16:creationId xmlns:a16="http://schemas.microsoft.com/office/drawing/2014/main" id="{414036EB-2776-48D4-A0FE-CE9A9EDB8577}"/>
              </a:ext>
            </a:extLst>
          </p:cNvPr>
          <p:cNvSpPr>
            <a:spLocks noGrp="1"/>
          </p:cNvSpPr>
          <p:nvPr>
            <p:ph type="body" sz="quarter" idx="32"/>
          </p:nvPr>
        </p:nvSpPr>
        <p:spPr>
          <a:xfrm>
            <a:off x="22007513" y="14663358"/>
            <a:ext cx="6539768" cy="3029648"/>
          </a:xfrm>
          <a:solidFill>
            <a:srgbClr val="E7E6E6"/>
          </a:solidFill>
        </p:spPr>
        <p:txBody>
          <a:bodyPr vert="horz" wrap="square" lIns="144000" tIns="108000" rIns="144000" bIns="108000" numCol="1" spcCol="274320" rtlCol="0">
            <a:noAutofit/>
          </a:bodyPr>
          <a:lstStyle>
            <a:lvl1pPr>
              <a:defRPr lang="en-US" dirty="0">
                <a:solidFill>
                  <a:schemeClr val="tx2"/>
                </a:solidFill>
              </a:defRPr>
            </a:lvl1pPr>
            <a:lvl2pPr>
              <a:defRPr lang="en-US" dirty="0"/>
            </a:lvl2pPr>
            <a:lvl3pPr>
              <a:defRPr lang="en-US" dirty="0"/>
            </a:lvl3pPr>
            <a:lvl4pPr>
              <a:defRPr lang="en-US" dirty="0"/>
            </a:lvl4pPr>
            <a:lvl5pPr>
              <a:defRPr lang="en-GB" dirty="0"/>
            </a:lvl5pPr>
          </a:lstStyle>
          <a:p>
            <a:pPr marR="0" lvl="0" fontAlgn="auto">
              <a:lnSpc>
                <a:spcPct val="100000"/>
              </a:lnSpc>
              <a:spcAft>
                <a:spcPts val="0"/>
              </a:spcAft>
              <a:buClrTx/>
              <a:buSzTx/>
              <a:tabLst/>
            </a:pPr>
            <a:r>
              <a:rPr lang="en-US" dirty="0"/>
              <a:t>Click to edit Master text styles</a:t>
            </a:r>
          </a:p>
          <a:p>
            <a:pPr marR="0" lvl="1" fontAlgn="auto">
              <a:lnSpc>
                <a:spcPct val="100000"/>
              </a:lnSpc>
              <a:spcAft>
                <a:spcPts val="0"/>
              </a:spcAft>
              <a:buClrTx/>
              <a:buSzTx/>
              <a:tabLst/>
            </a:pPr>
            <a:r>
              <a:rPr lang="en-US" dirty="0"/>
              <a:t>Second level</a:t>
            </a:r>
          </a:p>
          <a:p>
            <a:pPr marR="0" lvl="2" fontAlgn="auto">
              <a:lnSpc>
                <a:spcPct val="100000"/>
              </a:lnSpc>
              <a:spcAft>
                <a:spcPts val="0"/>
              </a:spcAft>
              <a:buClr>
                <a:srgbClr val="E30046"/>
              </a:buClr>
              <a:tabLst/>
            </a:pPr>
            <a:r>
              <a:rPr lang="en-US" dirty="0"/>
              <a:t>Third level</a:t>
            </a:r>
          </a:p>
          <a:p>
            <a:pPr marR="0" lvl="3" fontAlgn="auto">
              <a:lnSpc>
                <a:spcPct val="100000"/>
              </a:lnSpc>
              <a:spcAft>
                <a:spcPts val="0"/>
              </a:spcAft>
              <a:buClr>
                <a:srgbClr val="E30046"/>
              </a:buClr>
              <a:tabLst/>
            </a:pPr>
            <a:r>
              <a:rPr lang="en-US" dirty="0"/>
              <a:t>Fourth level</a:t>
            </a:r>
          </a:p>
          <a:p>
            <a:pPr marR="0" lvl="4" fontAlgn="auto">
              <a:lnSpc>
                <a:spcPct val="100000"/>
              </a:lnSpc>
              <a:spcAft>
                <a:spcPts val="0"/>
              </a:spcAft>
              <a:buClr>
                <a:srgbClr val="E30046"/>
              </a:buClr>
              <a:tabLst/>
            </a:pPr>
            <a:r>
              <a:rPr lang="en-US" dirty="0"/>
              <a:t>Fifth level</a:t>
            </a:r>
            <a:endParaRPr lang="en-GB" dirty="0"/>
          </a:p>
        </p:txBody>
      </p:sp>
      <p:sp>
        <p:nvSpPr>
          <p:cNvPr id="29" name="Text Placeholder 22">
            <a:extLst>
              <a:ext uri="{FF2B5EF4-FFF2-40B4-BE49-F238E27FC236}">
                <a16:creationId xmlns:a16="http://schemas.microsoft.com/office/drawing/2014/main" id="{7490D6BC-B72A-4C6F-8A87-522DDF65DEF6}"/>
              </a:ext>
            </a:extLst>
          </p:cNvPr>
          <p:cNvSpPr>
            <a:spLocks noGrp="1"/>
          </p:cNvSpPr>
          <p:nvPr>
            <p:ph type="body" sz="quarter" idx="33"/>
          </p:nvPr>
        </p:nvSpPr>
        <p:spPr>
          <a:xfrm>
            <a:off x="696884" y="8838490"/>
            <a:ext cx="6465916" cy="2448021"/>
          </a:xfrm>
        </p:spPr>
        <p:txBody>
          <a:bodyPr/>
          <a:lstStyle>
            <a:lvl1pPr>
              <a:defRPr>
                <a:latin typeface="+mn-lt"/>
              </a:defRPr>
            </a:lvl1pPr>
            <a:lvl2pPr>
              <a:defRPr>
                <a:latin typeface="+mn-lt"/>
              </a:defRPr>
            </a:lvl2pPr>
            <a:lvl3pPr>
              <a:defRPr>
                <a:latin typeface="+mn-lt"/>
              </a:defRPr>
            </a:lvl3pPr>
            <a:lvl4pPr>
              <a:buClr>
                <a:srgbClr val="E30042"/>
              </a:buClr>
              <a:defRPr>
                <a:latin typeface="+mn-lt"/>
              </a:defRPr>
            </a:lvl4pPr>
            <a:lvl5pPr marL="492816" marR="0"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739228" marR="0" lvl="5"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pPr>
            <a:r>
              <a:rPr lang="en-US" dirty="0"/>
              <a:t>Sixth level</a:t>
            </a:r>
            <a:endParaRPr lang="en-GB" dirty="0"/>
          </a:p>
          <a:p>
            <a:pPr lvl="4"/>
            <a:endParaRPr lang="en-GB" dirty="0"/>
          </a:p>
        </p:txBody>
      </p:sp>
      <p:sp>
        <p:nvSpPr>
          <p:cNvPr id="30" name="Text Placeholder 22">
            <a:extLst>
              <a:ext uri="{FF2B5EF4-FFF2-40B4-BE49-F238E27FC236}">
                <a16:creationId xmlns:a16="http://schemas.microsoft.com/office/drawing/2014/main" id="{B6AE490D-C336-4AA4-B810-847E4C8C58E8}"/>
              </a:ext>
            </a:extLst>
          </p:cNvPr>
          <p:cNvSpPr>
            <a:spLocks noGrp="1"/>
          </p:cNvSpPr>
          <p:nvPr>
            <p:ph type="body" sz="quarter" idx="35"/>
          </p:nvPr>
        </p:nvSpPr>
        <p:spPr>
          <a:xfrm>
            <a:off x="14897099" y="3868344"/>
            <a:ext cx="6549765" cy="2448021"/>
          </a:xfrm>
        </p:spPr>
        <p:txBody>
          <a:bodyPr/>
          <a:lstStyle>
            <a:lvl1pPr>
              <a:defRPr>
                <a:latin typeface="+mn-lt"/>
              </a:defRPr>
            </a:lvl1pPr>
            <a:lvl2pPr>
              <a:defRPr>
                <a:latin typeface="+mn-lt"/>
              </a:defRPr>
            </a:lvl2pPr>
            <a:lvl3pPr>
              <a:defRPr>
                <a:latin typeface="+mn-lt"/>
              </a:defRPr>
            </a:lvl3pPr>
            <a:lvl4pPr>
              <a:buClr>
                <a:srgbClr val="E30042"/>
              </a:buClr>
              <a:defRPr>
                <a:latin typeface="+mn-lt"/>
              </a:defRPr>
            </a:lvl4pPr>
            <a:lvl5pPr marL="492816" marR="0"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739228" marR="0" lvl="5"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pPr>
            <a:r>
              <a:rPr lang="en-US" dirty="0"/>
              <a:t>Sixth level</a:t>
            </a:r>
            <a:endParaRPr lang="en-GB" dirty="0"/>
          </a:p>
          <a:p>
            <a:pPr lvl="4"/>
            <a:endParaRPr lang="en-GB" dirty="0"/>
          </a:p>
        </p:txBody>
      </p:sp>
      <p:sp>
        <p:nvSpPr>
          <p:cNvPr id="31" name="Text Placeholder 22">
            <a:extLst>
              <a:ext uri="{FF2B5EF4-FFF2-40B4-BE49-F238E27FC236}">
                <a16:creationId xmlns:a16="http://schemas.microsoft.com/office/drawing/2014/main" id="{A21AE772-DBEC-477F-98F3-0F9BAC4E4C2C}"/>
              </a:ext>
            </a:extLst>
          </p:cNvPr>
          <p:cNvSpPr>
            <a:spLocks noGrp="1"/>
          </p:cNvSpPr>
          <p:nvPr>
            <p:ph type="body" sz="quarter" idx="36"/>
          </p:nvPr>
        </p:nvSpPr>
        <p:spPr>
          <a:xfrm>
            <a:off x="7793038" y="17182077"/>
            <a:ext cx="6570662" cy="2448021"/>
          </a:xfrm>
        </p:spPr>
        <p:txBody>
          <a:bodyPr/>
          <a:lstStyle>
            <a:lvl1pPr>
              <a:defRPr>
                <a:latin typeface="+mn-lt"/>
              </a:defRPr>
            </a:lvl1pPr>
            <a:lvl2pPr>
              <a:defRPr>
                <a:latin typeface="+mn-lt"/>
              </a:defRPr>
            </a:lvl2pPr>
            <a:lvl3pPr>
              <a:defRPr>
                <a:latin typeface="+mn-lt"/>
              </a:defRPr>
            </a:lvl3pPr>
            <a:lvl4pPr>
              <a:buClr>
                <a:srgbClr val="E30042"/>
              </a:buClr>
              <a:defRPr>
                <a:latin typeface="+mn-lt"/>
              </a:defRPr>
            </a:lvl4pPr>
            <a:lvl5pPr marL="492816" marR="0"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739228" marR="0" lvl="5"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pPr>
            <a:r>
              <a:rPr lang="en-US" dirty="0"/>
              <a:t>Sixth level</a:t>
            </a:r>
            <a:endParaRPr lang="en-GB" dirty="0"/>
          </a:p>
          <a:p>
            <a:pPr lvl="4"/>
            <a:endParaRPr lang="en-GB" dirty="0"/>
          </a:p>
        </p:txBody>
      </p:sp>
      <p:sp>
        <p:nvSpPr>
          <p:cNvPr id="13" name="Text Placeholder 22">
            <a:extLst>
              <a:ext uri="{FF2B5EF4-FFF2-40B4-BE49-F238E27FC236}">
                <a16:creationId xmlns:a16="http://schemas.microsoft.com/office/drawing/2014/main" id="{01040B02-C1EB-4AB9-8C7C-AC263C7CDB1B}"/>
              </a:ext>
            </a:extLst>
          </p:cNvPr>
          <p:cNvSpPr>
            <a:spLocks noGrp="1"/>
          </p:cNvSpPr>
          <p:nvPr>
            <p:ph type="body" sz="quarter" idx="37"/>
          </p:nvPr>
        </p:nvSpPr>
        <p:spPr>
          <a:xfrm>
            <a:off x="22007512" y="3789973"/>
            <a:ext cx="6549765" cy="2448021"/>
          </a:xfrm>
        </p:spPr>
        <p:txBody>
          <a:bodyPr/>
          <a:lstStyle>
            <a:lvl1pPr>
              <a:defRPr>
                <a:latin typeface="+mn-lt"/>
              </a:defRPr>
            </a:lvl1pPr>
            <a:lvl2pPr>
              <a:defRPr>
                <a:latin typeface="+mn-lt"/>
              </a:defRPr>
            </a:lvl2pPr>
            <a:lvl3pPr>
              <a:defRPr>
                <a:latin typeface="+mn-lt"/>
              </a:defRPr>
            </a:lvl3pPr>
            <a:lvl4pPr>
              <a:buClr>
                <a:srgbClr val="E30042"/>
              </a:buClr>
              <a:defRPr>
                <a:latin typeface="+mn-lt"/>
              </a:defRPr>
            </a:lvl4pPr>
            <a:lvl5pPr marL="492816" marR="0"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739228" marR="0" lvl="5"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pPr>
            <a:r>
              <a:rPr lang="en-US" dirty="0"/>
              <a:t>Sixth level</a:t>
            </a:r>
            <a:endParaRPr lang="en-GB" dirty="0"/>
          </a:p>
          <a:p>
            <a:pPr lvl="4"/>
            <a:r>
              <a:rPr lang="en-GB" dirty="0"/>
              <a:t>0</a:t>
            </a:r>
          </a:p>
        </p:txBody>
      </p:sp>
      <p:sp>
        <p:nvSpPr>
          <p:cNvPr id="14" name="Text Placeholder 5">
            <a:extLst>
              <a:ext uri="{FF2B5EF4-FFF2-40B4-BE49-F238E27FC236}">
                <a16:creationId xmlns:a16="http://schemas.microsoft.com/office/drawing/2014/main" id="{5D6C7AB6-5923-48FB-A830-7EBFE0CE4711}"/>
              </a:ext>
            </a:extLst>
          </p:cNvPr>
          <p:cNvSpPr>
            <a:spLocks noGrp="1"/>
          </p:cNvSpPr>
          <p:nvPr>
            <p:ph type="body" sz="quarter" idx="18" hasCustomPrompt="1"/>
          </p:nvPr>
        </p:nvSpPr>
        <p:spPr>
          <a:xfrm>
            <a:off x="21257875" y="2585538"/>
            <a:ext cx="7249362" cy="547552"/>
          </a:xfrm>
          <a:prstGeom prst="rect">
            <a:avLst/>
          </a:prstGeom>
        </p:spPr>
        <p:txBody>
          <a:bodyPr lIns="0" tIns="0" rIns="0" bIns="0">
            <a:noAutofit/>
          </a:bodyPr>
          <a:lstStyle>
            <a:lvl1pPr marL="0" indent="0" algn="r">
              <a:buNone/>
              <a:defRPr sz="3032" b="1">
                <a:solidFill>
                  <a:schemeClr val="bg1"/>
                </a:solidFill>
                <a:effectLst/>
                <a:latin typeface="+mn-lt"/>
                <a:cs typeface="Arial" pitchFamily="34" charset="0"/>
              </a:defRPr>
            </a:lvl1pPr>
            <a:lvl2pPr marL="1495988" indent="0">
              <a:buNone/>
              <a:defRPr/>
            </a:lvl2pPr>
            <a:lvl3pPr marL="2991974" indent="0">
              <a:buNone/>
              <a:defRPr/>
            </a:lvl3pPr>
            <a:lvl4pPr marL="4487964" indent="0">
              <a:buNone/>
              <a:defRPr/>
            </a:lvl4pPr>
            <a:lvl5pPr marL="5983950" indent="0">
              <a:buNone/>
              <a:defRPr/>
            </a:lvl5pPr>
          </a:lstStyle>
          <a:p>
            <a:pPr lvl="0"/>
            <a:r>
              <a:rPr lang="en-US" dirty="0"/>
              <a:t>Poster #</a:t>
            </a:r>
          </a:p>
        </p:txBody>
      </p:sp>
      <p:sp>
        <p:nvSpPr>
          <p:cNvPr id="19" name="Text Placeholder 9">
            <a:extLst>
              <a:ext uri="{FF2B5EF4-FFF2-40B4-BE49-F238E27FC236}">
                <a16:creationId xmlns:a16="http://schemas.microsoft.com/office/drawing/2014/main" id="{C04F75BD-660B-4EC0-923E-A29D8D8BB1B8}"/>
              </a:ext>
            </a:extLst>
          </p:cNvPr>
          <p:cNvSpPr>
            <a:spLocks noGrp="1"/>
          </p:cNvSpPr>
          <p:nvPr>
            <p:ph type="body" sz="quarter" idx="19" hasCustomPrompt="1"/>
          </p:nvPr>
        </p:nvSpPr>
        <p:spPr>
          <a:xfrm>
            <a:off x="4330428" y="2315502"/>
            <a:ext cx="21600000" cy="817588"/>
          </a:xfrm>
        </p:spPr>
        <p:txBody>
          <a:bodyPr>
            <a:noAutofit/>
          </a:bodyPr>
          <a:lstStyle>
            <a:lvl1pPr>
              <a:defRPr kumimoji="0" lang="en-US" sz="2358" b="1" i="0" u="none" strike="noStrike" kern="1200" cap="none" spc="0" normalizeH="0" baseline="0" dirty="0">
                <a:ln>
                  <a:noFill/>
                </a:ln>
                <a:solidFill>
                  <a:schemeClr val="tx1"/>
                </a:solidFill>
                <a:effectLst/>
                <a:uLnTx/>
                <a:uFillTx/>
                <a:latin typeface="Arial"/>
                <a:ea typeface="+mn-ea"/>
                <a:cs typeface="Arial" panose="020B0604020202020204" pitchFamily="34" charset="0"/>
              </a:defRPr>
            </a:lvl1pPr>
            <a:lvl2pPr>
              <a:defRPr kumimoji="0" lang="en-US" sz="1852"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2pPr>
            <a:lvl3pPr>
              <a:defRPr sz="1852" i="1">
                <a:solidFill>
                  <a:schemeClr val="tx1"/>
                </a:solidFill>
              </a:defRPr>
            </a:lvl3pPr>
            <a:lvl4pPr>
              <a:defRPr sz="1852" i="1">
                <a:solidFill>
                  <a:schemeClr val="tx1"/>
                </a:solidFill>
              </a:defRPr>
            </a:lvl4pPr>
            <a:lvl5pPr>
              <a:defRPr sz="1684" i="1">
                <a:solidFill>
                  <a:schemeClr val="tx1"/>
                </a:solidFill>
              </a:defRPr>
            </a:lvl5pPr>
            <a:lvl6pPr>
              <a:defRPr i="1" baseline="0">
                <a:solidFill>
                  <a:schemeClr val="tx1"/>
                </a:solidFill>
              </a:defRPr>
            </a:lvl6pPr>
            <a:lvl7pPr>
              <a:defRPr i="1" baseline="0">
                <a:solidFill>
                  <a:schemeClr val="tx1"/>
                </a:solidFill>
              </a:defRPr>
            </a:lvl7pPr>
          </a:lstStyle>
          <a:p>
            <a:pPr marL="0" marR="0" lvl="0" indent="0" algn="l" defTabSz="1540052" rtl="0" eaLnBrk="1" fontAlgn="auto" latinLnBrk="0" hangingPunct="1">
              <a:lnSpc>
                <a:spcPct val="100000"/>
              </a:lnSpc>
              <a:spcBef>
                <a:spcPts val="1010"/>
              </a:spcBef>
              <a:spcAft>
                <a:spcPts val="0"/>
              </a:spcAft>
              <a:buClrTx/>
              <a:buSzTx/>
              <a:buFont typeface="Arial" panose="020B0604020202020204" pitchFamily="34" charset="0"/>
              <a:buNone/>
              <a:tabLst/>
              <a:defRPr/>
            </a:pPr>
            <a:r>
              <a:rPr lang="en-US" dirty="0"/>
              <a:t>Click to add Authors</a:t>
            </a:r>
          </a:p>
          <a:p>
            <a:pPr marL="0" marR="0" lvl="1" indent="0" algn="l" defTabSz="1540052" rtl="0" eaLnBrk="1" fontAlgn="auto" latinLnBrk="0" hangingPunct="1">
              <a:lnSpc>
                <a:spcPct val="100000"/>
              </a:lnSpc>
              <a:spcBef>
                <a:spcPts val="504"/>
              </a:spcBef>
              <a:spcAft>
                <a:spcPts val="0"/>
              </a:spcAft>
              <a:buClrTx/>
              <a:buSzTx/>
              <a:buFont typeface="Arial" panose="020B0604020202020204" pitchFamily="34" charset="0"/>
              <a:buNone/>
              <a:tabLst/>
              <a:defRPr/>
            </a:pPr>
            <a:r>
              <a:rPr lang="en-US" dirty="0"/>
              <a:t>Click to add Affiliations</a:t>
            </a:r>
          </a:p>
        </p:txBody>
      </p:sp>
      <p:sp>
        <p:nvSpPr>
          <p:cNvPr id="20" name="Title 1">
            <a:extLst>
              <a:ext uri="{FF2B5EF4-FFF2-40B4-BE49-F238E27FC236}">
                <a16:creationId xmlns:a16="http://schemas.microsoft.com/office/drawing/2014/main" id="{98502BF4-D2F3-4EAF-9439-DECDD3C62604}"/>
              </a:ext>
            </a:extLst>
          </p:cNvPr>
          <p:cNvSpPr>
            <a:spLocks noGrp="1"/>
          </p:cNvSpPr>
          <p:nvPr>
            <p:ph type="title" hasCustomPrompt="1"/>
          </p:nvPr>
        </p:nvSpPr>
        <p:spPr>
          <a:xfrm>
            <a:off x="4330428" y="661755"/>
            <a:ext cx="21600000" cy="1746886"/>
          </a:xfrm>
        </p:spPr>
        <p:txBody>
          <a:bodyPr/>
          <a:lstStyle>
            <a:lvl1pPr>
              <a:lnSpc>
                <a:spcPts val="5400"/>
              </a:lnSpc>
              <a:defRPr/>
            </a:lvl1pPr>
          </a:lstStyle>
          <a:p>
            <a:r>
              <a:rPr lang="en-US" dirty="0"/>
              <a:t>CLICK TO EDIT MASTER TITLE STYLE</a:t>
            </a:r>
            <a:endParaRPr lang="en-GB" dirty="0"/>
          </a:p>
        </p:txBody>
      </p:sp>
      <p:sp>
        <p:nvSpPr>
          <p:cNvPr id="24" name="Text Placeholder 22">
            <a:extLst>
              <a:ext uri="{FF2B5EF4-FFF2-40B4-BE49-F238E27FC236}">
                <a16:creationId xmlns:a16="http://schemas.microsoft.com/office/drawing/2014/main" id="{309A0D45-64D1-4011-9BC1-07232202BB38}"/>
              </a:ext>
            </a:extLst>
          </p:cNvPr>
          <p:cNvSpPr>
            <a:spLocks noGrp="1"/>
          </p:cNvSpPr>
          <p:nvPr>
            <p:ph type="body" sz="quarter" idx="38"/>
          </p:nvPr>
        </p:nvSpPr>
        <p:spPr>
          <a:xfrm>
            <a:off x="7793038" y="6997545"/>
            <a:ext cx="6465916" cy="2448021"/>
          </a:xfrm>
        </p:spPr>
        <p:txBody>
          <a:bodyPr/>
          <a:lstStyle>
            <a:lvl1pPr>
              <a:defRPr>
                <a:latin typeface="+mn-lt"/>
              </a:defRPr>
            </a:lvl1pPr>
            <a:lvl2pPr>
              <a:defRPr>
                <a:latin typeface="+mn-lt"/>
              </a:defRPr>
            </a:lvl2pPr>
            <a:lvl3pPr>
              <a:defRPr>
                <a:latin typeface="+mn-lt"/>
              </a:defRPr>
            </a:lvl3pPr>
            <a:lvl4pPr>
              <a:buClr>
                <a:srgbClr val="E30042"/>
              </a:buClr>
              <a:defRPr>
                <a:latin typeface="+mn-lt"/>
              </a:defRPr>
            </a:lvl4pPr>
            <a:lvl5pPr marL="492816" marR="0"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739228" marR="0" lvl="5"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a:pPr>
            <a:r>
              <a:rPr lang="en-US" dirty="0"/>
              <a:t>Sixth level</a:t>
            </a:r>
            <a:endParaRPr lang="en-GB" dirty="0"/>
          </a:p>
          <a:p>
            <a:pPr lvl="4"/>
            <a:endParaRPr lang="en-GB" dirty="0"/>
          </a:p>
        </p:txBody>
      </p:sp>
    </p:spTree>
    <p:extLst>
      <p:ext uri="{BB962C8B-B14F-4D97-AF65-F5344CB8AC3E}">
        <p14:creationId xmlns:p14="http://schemas.microsoft.com/office/powerpoint/2010/main" val="1941910643"/>
      </p:ext>
    </p:extLst>
  </p:cSld>
  <p:clrMapOvr>
    <a:masterClrMapping/>
  </p:clrMapOvr>
  <p:extLst>
    <p:ext uri="{DCECCB84-F9BA-43D5-87BE-67443E8EF086}">
      <p15:sldGuideLst xmlns:p15="http://schemas.microsoft.com/office/powerpoint/2012/main">
        <p15:guide id="1" pos="92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for Use">
    <p:spTree>
      <p:nvGrpSpPr>
        <p:cNvPr id="1" name=""/>
        <p:cNvGrpSpPr/>
        <p:nvPr/>
      </p:nvGrpSpPr>
      <p:grpSpPr>
        <a:xfrm>
          <a:off x="0" y="0"/>
          <a:ext cx="0" cy="0"/>
          <a:chOff x="0" y="0"/>
          <a:chExt cx="0" cy="0"/>
        </a:xfrm>
      </p:grpSpPr>
      <p:sp>
        <p:nvSpPr>
          <p:cNvPr id="2" name="Title 1"/>
          <p:cNvSpPr>
            <a:spLocks noGrp="1"/>
          </p:cNvSpPr>
          <p:nvPr>
            <p:ph type="title"/>
          </p:nvPr>
        </p:nvSpPr>
        <p:spPr>
          <a:xfrm>
            <a:off x="4809700" y="843996"/>
            <a:ext cx="14400000" cy="1003549"/>
          </a:xfrm>
          <a:prstGeom prst="rect">
            <a:avLst/>
          </a:prstGeom>
        </p:spPr>
        <p:txBody>
          <a:bodyPr/>
          <a:lstStyle/>
          <a:p>
            <a:r>
              <a:rPr lang="en-US"/>
              <a:t>Click to edit Master title style</a:t>
            </a:r>
            <a:endParaRPr lang="en-GB"/>
          </a:p>
        </p:txBody>
      </p:sp>
      <p:sp>
        <p:nvSpPr>
          <p:cNvPr id="5" name="Text Placeholder 4"/>
          <p:cNvSpPr>
            <a:spLocks noGrp="1"/>
          </p:cNvSpPr>
          <p:nvPr>
            <p:ph type="body" sz="quarter" idx="11"/>
          </p:nvPr>
        </p:nvSpPr>
        <p:spPr>
          <a:xfrm>
            <a:off x="3725334" y="5354058"/>
            <a:ext cx="21712768" cy="2550957"/>
          </a:xfrm>
          <a:prstGeom prst="rect">
            <a:avLst/>
          </a:prstGeom>
        </p:spPr>
        <p:txBody>
          <a:bodyPr/>
          <a:lstStyle>
            <a:lvl1pPr>
              <a:defRPr>
                <a:latin typeface="+mn-lt"/>
              </a:defRPr>
            </a:lvl1pPr>
            <a:lvl2pPr>
              <a:spcAft>
                <a:spcPts val="504"/>
              </a:spcAft>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49622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0D0BD131-48F9-478B-8B79-C928AA9EF2F4}"/>
              </a:ext>
            </a:extLst>
          </p:cNvPr>
          <p:cNvSpPr>
            <a:spLocks noGrp="1"/>
          </p:cNvSpPr>
          <p:nvPr>
            <p:ph type="body" idx="1"/>
          </p:nvPr>
        </p:nvSpPr>
        <p:spPr>
          <a:xfrm>
            <a:off x="720655" y="4050873"/>
            <a:ext cx="8723376" cy="3275256"/>
          </a:xfrm>
          <a:prstGeom prst="rect">
            <a:avLst/>
          </a:prstGeom>
        </p:spPr>
        <p:txBody>
          <a:bodyPr vert="horz" wrap="square" lIns="0" tIns="0" rIns="0" bIns="0" numCol="1" spcCol="274320" rtlCol="0">
            <a:noAutofit/>
          </a:bodyPr>
          <a:lstStyle/>
          <a:p>
            <a:pPr lvl="0"/>
            <a:r>
              <a:rPr lang="en-US" dirty="0"/>
              <a:t>Click to edit Master text styles</a:t>
            </a:r>
          </a:p>
          <a:p>
            <a:pPr marL="0" marR="0" lvl="1" indent="0" algn="l" defTabSz="1540052" rtl="0" eaLnBrk="1" fontAlgn="auto" latinLnBrk="0" hangingPunct="1">
              <a:lnSpc>
                <a:spcPct val="100000"/>
              </a:lnSpc>
              <a:spcBef>
                <a:spcPts val="504"/>
              </a:spcBef>
              <a:spcAft>
                <a:spcPts val="0"/>
              </a:spcAft>
              <a:buClrTx/>
              <a:buSzTx/>
              <a:buFont typeface="Arial" panose="020B0604020202020204" pitchFamily="34" charset="0"/>
              <a:buNone/>
              <a:tabLst/>
              <a:defRPr/>
            </a:pPr>
            <a:r>
              <a:rPr lang="en-US" dirty="0"/>
              <a:t>Second level</a:t>
            </a:r>
          </a:p>
          <a:p>
            <a:pPr marL="0" marR="0" lvl="2" indent="0" algn="l" defTabSz="1540052" rtl="0" eaLnBrk="1" fontAlgn="auto" latinLnBrk="0" hangingPunct="1">
              <a:lnSpc>
                <a:spcPct val="100000"/>
              </a:lnSpc>
              <a:spcBef>
                <a:spcPts val="1010"/>
              </a:spcBef>
              <a:spcAft>
                <a:spcPts val="0"/>
              </a:spcAft>
              <a:buClr>
                <a:srgbClr val="E30046"/>
              </a:buClr>
              <a:buSzPct val="120000"/>
              <a:buFont typeface="Arial" panose="020B0604020202020204" pitchFamily="34" charset="0"/>
              <a:buNone/>
              <a:tabLst/>
              <a:defRPr/>
            </a:pPr>
            <a:r>
              <a:rPr lang="en-US" dirty="0"/>
              <a:t>Third level</a:t>
            </a:r>
          </a:p>
          <a:p>
            <a:pPr marL="242528" marR="0" lvl="3" indent="-242528" algn="l" defTabSz="1540052" rtl="0" eaLnBrk="1" fontAlgn="auto" latinLnBrk="0" hangingPunct="1">
              <a:lnSpc>
                <a:spcPct val="100000"/>
              </a:lnSpc>
              <a:spcBef>
                <a:spcPts val="504"/>
              </a:spcBef>
              <a:spcAft>
                <a:spcPts val="0"/>
              </a:spcAft>
              <a:buClr>
                <a:srgbClr val="E30046"/>
              </a:buClr>
              <a:buSzPct val="120000"/>
              <a:buFont typeface="Arial" panose="020B0604020202020204" pitchFamily="34" charset="0"/>
              <a:buChar char="•"/>
              <a:tabLst/>
              <a:defRPr/>
            </a:pPr>
            <a:r>
              <a:rPr lang="en-US" dirty="0"/>
              <a:t>Fourth level</a:t>
            </a:r>
          </a:p>
          <a:p>
            <a:pPr marL="492816" marR="0" lvl="4" indent="-242528" algn="l" defTabSz="1540052" rtl="0" eaLnBrk="1" fontAlgn="auto" latinLnBrk="0" hangingPunct="1">
              <a:lnSpc>
                <a:spcPct val="100000"/>
              </a:lnSpc>
              <a:spcBef>
                <a:spcPts val="504"/>
              </a:spcBef>
              <a:spcAft>
                <a:spcPts val="0"/>
              </a:spcAft>
              <a:buClr>
                <a:srgbClr val="E30046"/>
              </a:buClr>
              <a:buSzPct val="110000"/>
              <a:buFont typeface="Arial" panose="020B0604020202020204" pitchFamily="34" charset="0"/>
              <a:buChar char="•"/>
              <a:tabLst/>
              <a:defRPr/>
            </a:pPr>
            <a:r>
              <a:rPr lang="en-US" dirty="0"/>
              <a:t>Fifth level</a:t>
            </a:r>
          </a:p>
          <a:p>
            <a:pPr marL="739228" marR="0" lvl="5" indent="-242528" algn="l" defTabSz="1540052" rtl="0" eaLnBrk="1" fontAlgn="auto" latinLnBrk="0" hangingPunct="1">
              <a:lnSpc>
                <a:spcPct val="100000"/>
              </a:lnSpc>
              <a:spcBef>
                <a:spcPts val="504"/>
              </a:spcBef>
              <a:spcAft>
                <a:spcPts val="0"/>
              </a:spcAft>
              <a:buClr>
                <a:srgbClr val="E30046"/>
              </a:buClr>
              <a:buSzTx/>
              <a:buFont typeface="Arial" panose="020B0604020202020204" pitchFamily="34" charset="0"/>
              <a:buChar char="•"/>
              <a:tabLst/>
              <a:defRPr/>
            </a:pPr>
            <a:r>
              <a:rPr lang="en-US" dirty="0"/>
              <a:t>Sixth level</a:t>
            </a:r>
          </a:p>
          <a:p>
            <a:pPr lvl="5"/>
            <a:endParaRPr lang="en-US" dirty="0"/>
          </a:p>
        </p:txBody>
      </p:sp>
      <p:cxnSp>
        <p:nvCxnSpPr>
          <p:cNvPr id="38" name="Straight Connector 37">
            <a:extLst>
              <a:ext uri="{FF2B5EF4-FFF2-40B4-BE49-F238E27FC236}">
                <a16:creationId xmlns:a16="http://schemas.microsoft.com/office/drawing/2014/main" id="{162BD43B-973C-4749-8D99-16F95FC92852}"/>
              </a:ext>
            </a:extLst>
          </p:cNvPr>
          <p:cNvCxnSpPr/>
          <p:nvPr userDrawn="1"/>
        </p:nvCxnSpPr>
        <p:spPr>
          <a:xfrm rot="1200000">
            <a:off x="2750824" y="-950033"/>
            <a:ext cx="0" cy="6375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5A431CD-2BC6-4842-BE8A-F3A557FB0FE6}"/>
              </a:ext>
            </a:extLst>
          </p:cNvPr>
          <p:cNvSpPr/>
          <p:nvPr userDrawn="1"/>
        </p:nvSpPr>
        <p:spPr>
          <a:xfrm>
            <a:off x="0" y="17597"/>
            <a:ext cx="29260800" cy="3434120"/>
          </a:xfrm>
          <a:prstGeom prst="rect">
            <a:avLst/>
          </a:prstGeom>
          <a:solidFill>
            <a:schemeClr val="tx2"/>
          </a:solidFill>
          <a:ln w="25400" cap="flat" cmpd="sng" algn="ctr">
            <a:no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pPr>
            <a:endParaRPr kumimoji="0" lang="en-US" sz="5894" b="0" i="0" u="none" strike="noStrike" kern="0" cap="none" spc="0" normalizeH="0" baseline="0" dirty="0">
              <a:ln>
                <a:noFill/>
              </a:ln>
              <a:solidFill>
                <a:srgbClr val="FFFFFF"/>
              </a:solidFill>
              <a:effectLst/>
              <a:uLnTx/>
              <a:uFillTx/>
              <a:latin typeface="Arial"/>
              <a:cs typeface="Arial" panose="020B0604020202020204" pitchFamily="34" charset="0"/>
            </a:endParaRPr>
          </a:p>
        </p:txBody>
      </p:sp>
      <p:sp>
        <p:nvSpPr>
          <p:cNvPr id="11" name="Title Placeholder 1">
            <a:extLst>
              <a:ext uri="{FF2B5EF4-FFF2-40B4-BE49-F238E27FC236}">
                <a16:creationId xmlns:a16="http://schemas.microsoft.com/office/drawing/2014/main" id="{71D989B1-65FD-4BB2-8666-28CDB4F9D378}"/>
              </a:ext>
            </a:extLst>
          </p:cNvPr>
          <p:cNvSpPr>
            <a:spLocks noGrp="1"/>
          </p:cNvSpPr>
          <p:nvPr>
            <p:ph type="title"/>
          </p:nvPr>
        </p:nvSpPr>
        <p:spPr>
          <a:xfrm>
            <a:off x="4433454" y="1056304"/>
            <a:ext cx="23604971" cy="13380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177361588"/>
      </p:ext>
    </p:extLst>
  </p:cSld>
  <p:clrMap bg1="lt1" tx1="dk1" bg2="lt2" tx2="dk2" accent1="accent1" accent2="accent2" accent3="accent3" accent4="accent4" accent5="accent5" accent6="accent6" hlink="hlink" folHlink="folHlink"/>
  <p:sldLayoutIdLst>
    <p:sldLayoutId id="2147483657" r:id="rId1"/>
    <p:sldLayoutId id="2147483658" r:id="rId2"/>
  </p:sldLayoutIdLst>
  <p:hf sldNum="0" hdr="0" dt="0"/>
  <p:txStyles>
    <p:titleStyle>
      <a:lvl1pPr algn="l" defTabSz="1540052" rtl="0" eaLnBrk="1" latinLnBrk="0" hangingPunct="1">
        <a:lnSpc>
          <a:spcPts val="5120"/>
        </a:lnSpc>
        <a:spcBef>
          <a:spcPct val="0"/>
        </a:spcBef>
        <a:buNone/>
        <a:defRPr sz="6400" b="1" kern="1200">
          <a:solidFill>
            <a:schemeClr val="bg1"/>
          </a:solidFill>
          <a:effectLst/>
          <a:latin typeface="Arial Narrow" panose="020B0606020202030204" pitchFamily="34" charset="0"/>
          <a:ea typeface="+mj-ea"/>
          <a:cs typeface="Arial" panose="020B0604020202020204" pitchFamily="34" charset="0"/>
        </a:defRPr>
      </a:lvl1pPr>
    </p:titleStyle>
    <p:bodyStyle>
      <a:lvl1pPr marL="0" indent="0" algn="l" defTabSz="1540052" rtl="0" eaLnBrk="1" latinLnBrk="0" hangingPunct="1">
        <a:spcBef>
          <a:spcPts val="1010"/>
        </a:spcBef>
        <a:buFont typeface="Arial" panose="020B0604020202020204" pitchFamily="34" charset="0"/>
        <a:buNone/>
        <a:defRPr kumimoji="0" lang="en-US" sz="2200" b="1" i="0" u="none" strike="noStrike" kern="1200" cap="none" spc="0" normalizeH="0" baseline="0" dirty="0">
          <a:ln>
            <a:noFill/>
          </a:ln>
          <a:solidFill>
            <a:schemeClr val="tx2"/>
          </a:solidFill>
          <a:effectLst/>
          <a:uLnTx/>
          <a:uFillTx/>
          <a:latin typeface="Arial"/>
          <a:ea typeface="+mn-ea"/>
          <a:cs typeface="Arial" panose="020B0604020202020204" pitchFamily="34" charset="0"/>
        </a:defRPr>
      </a:lvl1pPr>
      <a:lvl2pPr marL="0" indent="0" algn="l" defTabSz="1540052" rtl="0" eaLnBrk="1" latinLnBrk="0" hangingPunct="1">
        <a:spcBef>
          <a:spcPts val="504"/>
        </a:spcBef>
        <a:buFont typeface="Arial" panose="020B0604020202020204" pitchFamily="34" charset="0"/>
        <a:buNone/>
        <a:defRPr kumimoji="0" lang="en-US" sz="14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2pPr>
      <a:lvl3pPr marL="0" indent="0" algn="l" defTabSz="1540052" rtl="0" eaLnBrk="1" latinLnBrk="0" hangingPunct="1">
        <a:spcBef>
          <a:spcPts val="1010"/>
        </a:spcBef>
        <a:buClr>
          <a:schemeClr val="accent1"/>
        </a:buClr>
        <a:buSzPct val="120000"/>
        <a:buFont typeface="Arial" panose="020B0604020202020204" pitchFamily="34" charset="0"/>
        <a:buNone/>
        <a:defRPr kumimoji="0" lang="en-US" sz="1400" b="1" i="0" u="none" strike="noStrike" kern="1200" cap="none" spc="0" normalizeH="0" baseline="0" dirty="0">
          <a:ln>
            <a:noFill/>
          </a:ln>
          <a:solidFill>
            <a:schemeClr val="tx2"/>
          </a:solidFill>
          <a:effectLst/>
          <a:uLnTx/>
          <a:uFillTx/>
          <a:latin typeface="Arial"/>
          <a:ea typeface="+mn-ea"/>
          <a:cs typeface="Arial" panose="020B0604020202020204" pitchFamily="34" charset="0"/>
        </a:defRPr>
      </a:lvl3pPr>
      <a:lvl4pPr marL="242528" indent="-242528" algn="l" defTabSz="1540052" rtl="0" eaLnBrk="1" latinLnBrk="0" hangingPunct="1">
        <a:spcBef>
          <a:spcPts val="600"/>
        </a:spcBef>
        <a:buClr>
          <a:schemeClr val="tx2"/>
        </a:buClr>
        <a:buSzPct val="120000"/>
        <a:buFont typeface="Arial" panose="020B0604020202020204" pitchFamily="34" charset="0"/>
        <a:buChar char="•"/>
        <a:defRPr kumimoji="0" lang="en-US" sz="14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4pPr>
      <a:lvl5pPr marL="492816" indent="-242528" algn="l" defTabSz="1540052" rtl="0" eaLnBrk="1" latinLnBrk="0" hangingPunct="1">
        <a:spcBef>
          <a:spcPts val="400"/>
        </a:spcBef>
        <a:buClr>
          <a:schemeClr val="tx2"/>
        </a:buClr>
        <a:buSzPct val="110000"/>
        <a:buFont typeface="Arial" panose="020B0604020202020204" pitchFamily="34" charset="0"/>
        <a:buChar char="•"/>
        <a:defRPr kumimoji="0" lang="en-US" sz="12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5pPr>
      <a:lvl6pPr marL="739228" indent="-242528" algn="l" defTabSz="1540052" rtl="0" eaLnBrk="1" latinLnBrk="0" hangingPunct="1">
        <a:spcBef>
          <a:spcPts val="400"/>
        </a:spcBef>
        <a:buClr>
          <a:schemeClr val="tx2"/>
        </a:buClr>
        <a:buFont typeface="Arial" panose="020B0604020202020204" pitchFamily="34" charset="0"/>
        <a:buChar char="•"/>
        <a:defRPr kumimoji="0" lang="en-US" sz="10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6pPr>
      <a:lvl7pPr marL="581370" indent="-288760" algn="l" defTabSz="1540052" rtl="0" eaLnBrk="1" latinLnBrk="0" hangingPunct="1">
        <a:spcBef>
          <a:spcPts val="1010"/>
        </a:spcBef>
        <a:buClr>
          <a:schemeClr val="accent1"/>
        </a:buClr>
        <a:buFont typeface="Arial" panose="020B0604020202020204" pitchFamily="34" charset="0"/>
        <a:buChar char="•"/>
        <a:defRPr sz="1348" b="0" kern="1200">
          <a:solidFill>
            <a:schemeClr val="accent2"/>
          </a:solidFill>
          <a:latin typeface="Arial" panose="020B0604020202020204" pitchFamily="34" charset="0"/>
          <a:ea typeface="+mn-ea"/>
          <a:cs typeface="Arial" panose="020B0604020202020204" pitchFamily="34" charset="0"/>
        </a:defRPr>
      </a:lvl7pPr>
      <a:lvl8pPr marL="5775194"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8pPr>
      <a:lvl9pPr marL="6545220"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9pPr>
    </p:bodyStyle>
    <p:otherStyle>
      <a:defPPr>
        <a:defRPr lang="en-US"/>
      </a:defPPr>
      <a:lvl1pPr marL="0" algn="l" defTabSz="1540052" rtl="0" eaLnBrk="1" latinLnBrk="0" hangingPunct="1">
        <a:defRPr sz="3032" kern="1200">
          <a:solidFill>
            <a:schemeClr val="tx1"/>
          </a:solidFill>
          <a:latin typeface="+mn-lt"/>
          <a:ea typeface="+mn-ea"/>
          <a:cs typeface="+mn-cs"/>
        </a:defRPr>
      </a:lvl1pPr>
      <a:lvl2pPr marL="770026" algn="l" defTabSz="1540052" rtl="0" eaLnBrk="1" latinLnBrk="0" hangingPunct="1">
        <a:defRPr sz="3032" kern="1200">
          <a:solidFill>
            <a:schemeClr val="tx1"/>
          </a:solidFill>
          <a:latin typeface="+mn-lt"/>
          <a:ea typeface="+mn-ea"/>
          <a:cs typeface="+mn-cs"/>
        </a:defRPr>
      </a:lvl2pPr>
      <a:lvl3pPr marL="1540052" algn="l" defTabSz="1540052" rtl="0" eaLnBrk="1" latinLnBrk="0" hangingPunct="1">
        <a:defRPr sz="3032" kern="1200">
          <a:solidFill>
            <a:schemeClr val="tx1"/>
          </a:solidFill>
          <a:latin typeface="+mn-lt"/>
          <a:ea typeface="+mn-ea"/>
          <a:cs typeface="+mn-cs"/>
        </a:defRPr>
      </a:lvl3pPr>
      <a:lvl4pPr marL="2310076" algn="l" defTabSz="1540052" rtl="0" eaLnBrk="1" latinLnBrk="0" hangingPunct="1">
        <a:defRPr sz="3032" kern="1200">
          <a:solidFill>
            <a:schemeClr val="tx1"/>
          </a:solidFill>
          <a:latin typeface="+mn-lt"/>
          <a:ea typeface="+mn-ea"/>
          <a:cs typeface="+mn-cs"/>
        </a:defRPr>
      </a:lvl4pPr>
      <a:lvl5pPr marL="3080102" algn="l" defTabSz="1540052" rtl="0" eaLnBrk="1" latinLnBrk="0" hangingPunct="1">
        <a:defRPr sz="3032" kern="1200">
          <a:solidFill>
            <a:schemeClr val="tx1"/>
          </a:solidFill>
          <a:latin typeface="+mn-lt"/>
          <a:ea typeface="+mn-ea"/>
          <a:cs typeface="+mn-cs"/>
        </a:defRPr>
      </a:lvl5pPr>
      <a:lvl6pPr marL="3850132" algn="l" defTabSz="1540052" rtl="0" eaLnBrk="1" latinLnBrk="0" hangingPunct="1">
        <a:defRPr sz="3032" kern="1200">
          <a:solidFill>
            <a:schemeClr val="tx1"/>
          </a:solidFill>
          <a:latin typeface="+mn-lt"/>
          <a:ea typeface="+mn-ea"/>
          <a:cs typeface="+mn-cs"/>
        </a:defRPr>
      </a:lvl6pPr>
      <a:lvl7pPr marL="4620158" algn="l" defTabSz="1540052" rtl="0" eaLnBrk="1" latinLnBrk="0" hangingPunct="1">
        <a:defRPr sz="3032" kern="1200">
          <a:solidFill>
            <a:schemeClr val="tx1"/>
          </a:solidFill>
          <a:latin typeface="+mn-lt"/>
          <a:ea typeface="+mn-ea"/>
          <a:cs typeface="+mn-cs"/>
        </a:defRPr>
      </a:lvl7pPr>
      <a:lvl8pPr marL="5390182" algn="l" defTabSz="1540052" rtl="0" eaLnBrk="1" latinLnBrk="0" hangingPunct="1">
        <a:defRPr sz="3032" kern="1200">
          <a:solidFill>
            <a:schemeClr val="tx1"/>
          </a:solidFill>
          <a:latin typeface="+mn-lt"/>
          <a:ea typeface="+mn-ea"/>
          <a:cs typeface="+mn-cs"/>
        </a:defRPr>
      </a:lvl8pPr>
      <a:lvl9pPr marL="6160208" algn="l" defTabSz="1540052" rtl="0" eaLnBrk="1" latinLnBrk="0" hangingPunct="1">
        <a:defRPr sz="303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12" userDrawn="1">
          <p15:clr>
            <a:srgbClr val="F26B43"/>
          </p15:clr>
        </p15:guide>
        <p15:guide id="2" pos="4909" userDrawn="1">
          <p15:clr>
            <a:srgbClr val="F26B43"/>
          </p15:clr>
        </p15:guide>
        <p15:guide id="3" pos="432" userDrawn="1">
          <p15:clr>
            <a:srgbClr val="F26B43"/>
          </p15:clr>
        </p15:guide>
        <p15:guide id="5" orient="horz" pos="208" userDrawn="1">
          <p15:clr>
            <a:srgbClr val="F26B43"/>
          </p15:clr>
        </p15:guide>
        <p15:guide id="6" orient="horz" pos="13517" userDrawn="1">
          <p15:clr>
            <a:srgbClr val="F26B43"/>
          </p15:clr>
        </p15:guide>
        <p15:guide id="7" pos="4512" userDrawn="1">
          <p15:clr>
            <a:srgbClr val="F26B43"/>
          </p15:clr>
        </p15:guide>
        <p15:guide id="8" pos="13488" userDrawn="1">
          <p15:clr>
            <a:srgbClr val="F26B43"/>
          </p15:clr>
        </p15:guide>
        <p15:guide id="9" pos="13863" userDrawn="1">
          <p15:clr>
            <a:srgbClr val="F26B43"/>
          </p15:clr>
        </p15:guide>
        <p15:guide id="10" pos="9248" userDrawn="1">
          <p15:clr>
            <a:srgbClr val="F26B43"/>
          </p15:clr>
        </p15:guide>
        <p15:guide id="11" pos="18000" userDrawn="1">
          <p15:clr>
            <a:srgbClr val="F26B43"/>
          </p15:clr>
        </p15:guide>
        <p15:guide id="13" pos="9384" userDrawn="1">
          <p15:clr>
            <a:srgbClr val="F26B43"/>
          </p15:clr>
        </p15:guide>
        <p15:guide id="14" pos="904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emf"/><Relationship Id="rId11" Type="http://schemas.openxmlformats.org/officeDocument/2006/relationships/image" Target="../media/image7.tiff"/><Relationship Id="rId5" Type="http://schemas.openxmlformats.org/officeDocument/2006/relationships/image" Target="../media/image1.emf"/><Relationship Id="rId10" Type="http://schemas.openxmlformats.org/officeDocument/2006/relationships/image" Target="../media/image6.tiff"/><Relationship Id="rId4" Type="http://schemas.openxmlformats.org/officeDocument/2006/relationships/notesSlide" Target="../notesSlides/notesSlide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7" name="Text Placeholder 2096"/>
          <p:cNvSpPr>
            <a:spLocks noGrp="1"/>
          </p:cNvSpPr>
          <p:nvPr>
            <p:ph type="body" sz="quarter" idx="21"/>
          </p:nvPr>
        </p:nvSpPr>
        <p:spPr>
          <a:xfrm>
            <a:off x="22012523" y="19802424"/>
            <a:ext cx="6571914" cy="1361911"/>
          </a:xfrm>
        </p:spPr>
        <p:txBody>
          <a:bodyPr/>
          <a:lstStyle/>
          <a:p>
            <a:pPr lvl="1">
              <a:spcBef>
                <a:spcPts val="600"/>
              </a:spcBef>
            </a:pPr>
            <a:r>
              <a:rPr lang="en-US" sz="1050" b="1" dirty="0">
                <a:solidFill>
                  <a:srgbClr val="071D49"/>
                </a:solidFill>
              </a:rPr>
              <a:t>Acknowledgments: </a:t>
            </a:r>
            <a:r>
              <a:rPr lang="en-US" sz="1050" dirty="0">
                <a:solidFill>
                  <a:srgbClr val="071D49"/>
                </a:solidFill>
              </a:rPr>
              <a:t>This study was funded by ViiV Healthcare. We would like to acknowledge the GSK and ViiV Healthcare staff members who assisted with the implementation of the study including the local medical liaisons and teams in each of the ATLAS-2M countries and Nicolas Van de Velde and Vasiliki Chounta from ViiV Healthcare, UK.</a:t>
            </a:r>
          </a:p>
          <a:p>
            <a:pPr lvl="1">
              <a:spcBef>
                <a:spcPts val="600"/>
              </a:spcBef>
            </a:pPr>
            <a:r>
              <a:rPr lang="en-US" sz="1050" b="1" dirty="0">
                <a:solidFill>
                  <a:srgbClr val="071D49"/>
                </a:solidFill>
              </a:rPr>
              <a:t>Reference: 1. </a:t>
            </a:r>
            <a:r>
              <a:rPr lang="en-US" sz="1050" dirty="0">
                <a:solidFill>
                  <a:srgbClr val="071D49"/>
                </a:solidFill>
              </a:rPr>
              <a:t>Kerrigan et al. </a:t>
            </a:r>
            <a:r>
              <a:rPr lang="en-US" sz="1050" i="1" dirty="0">
                <a:solidFill>
                  <a:srgbClr val="071D49"/>
                </a:solidFill>
              </a:rPr>
              <a:t>PLoS One</a:t>
            </a:r>
            <a:r>
              <a:rPr lang="en-US" sz="1050" dirty="0">
                <a:solidFill>
                  <a:srgbClr val="071D49"/>
                </a:solidFill>
              </a:rPr>
              <a:t>. 2018;13:e0190487.</a:t>
            </a:r>
          </a:p>
          <a:p>
            <a:pPr lvl="1">
              <a:spcBef>
                <a:spcPts val="600"/>
              </a:spcBef>
            </a:pPr>
            <a:r>
              <a:rPr lang="en-GB" sz="1050" b="1" dirty="0">
                <a:solidFill>
                  <a:srgbClr val="071D49"/>
                </a:solidFill>
              </a:rPr>
              <a:t>Corresponding author: </a:t>
            </a:r>
            <a:r>
              <a:rPr lang="en-GB" sz="1050" dirty="0">
                <a:solidFill>
                  <a:srgbClr val="071D49"/>
                </a:solidFill>
              </a:rPr>
              <a:t>Deanna Kerrigan, PhD, MPH; dkerrigan@gwu.edu</a:t>
            </a:r>
            <a:endParaRPr lang="en-US" sz="1050" dirty="0">
              <a:solidFill>
                <a:srgbClr val="071D49"/>
              </a:solidFill>
            </a:endParaRPr>
          </a:p>
          <a:p>
            <a:pPr lvl="1">
              <a:spcBef>
                <a:spcPts val="600"/>
              </a:spcBef>
            </a:pPr>
            <a:endParaRPr lang="en-GB" sz="1050" dirty="0">
              <a:solidFill>
                <a:srgbClr val="071D49"/>
              </a:solidFill>
            </a:endParaRPr>
          </a:p>
        </p:txBody>
      </p:sp>
      <p:sp>
        <p:nvSpPr>
          <p:cNvPr id="2059" name="Text Placeholder 2058"/>
          <p:cNvSpPr>
            <a:spLocks noGrp="1"/>
          </p:cNvSpPr>
          <p:nvPr>
            <p:ph type="body" sz="quarter" idx="25"/>
          </p:nvPr>
        </p:nvSpPr>
        <p:spPr>
          <a:xfrm>
            <a:off x="694236" y="11403407"/>
            <a:ext cx="6468564" cy="2448021"/>
          </a:xfrm>
        </p:spPr>
        <p:txBody>
          <a:bodyPr/>
          <a:lstStyle/>
          <a:p>
            <a:r>
              <a:rPr lang="en-GB" dirty="0"/>
              <a:t>Background</a:t>
            </a:r>
          </a:p>
          <a:p>
            <a:pPr lvl="3"/>
            <a:r>
              <a:rPr lang="en-US" dirty="0"/>
              <a:t>In response to challenges to daily oral ART adherence and patient preferences, LA ART is under study to treat HIV. </a:t>
            </a:r>
          </a:p>
          <a:p>
            <a:pPr lvl="3">
              <a:spcBef>
                <a:spcPts val="800"/>
              </a:spcBef>
            </a:pPr>
            <a:r>
              <a:rPr lang="en-US" dirty="0"/>
              <a:t>CAB + RPV is one formulation of LA ART involving intramuscular injections delivered every 4 or every 8 weeks administered by trained health providers.</a:t>
            </a:r>
          </a:p>
          <a:p>
            <a:pPr lvl="3">
              <a:spcBef>
                <a:spcPts val="800"/>
              </a:spcBef>
            </a:pPr>
            <a:r>
              <a:rPr lang="en-US" dirty="0"/>
              <a:t>Phase 3 trials found Q8W and Q4W CAB + </a:t>
            </a:r>
            <a:r>
              <a:rPr lang="en-US" dirty="0" err="1"/>
              <a:t>RPV</a:t>
            </a:r>
            <a:r>
              <a:rPr lang="en-US" dirty="0"/>
              <a:t> to be non-inferior to daily oral ART in terms of rates of viral suppression.</a:t>
            </a:r>
          </a:p>
          <a:p>
            <a:pPr lvl="3">
              <a:spcBef>
                <a:spcPts val="800"/>
              </a:spcBef>
            </a:pPr>
            <a:r>
              <a:rPr lang="en-US" dirty="0"/>
              <a:t>Building on our prior qualitative work,</a:t>
            </a:r>
            <a:r>
              <a:rPr lang="en-US" baseline="30000" dirty="0"/>
              <a:t>1</a:t>
            </a:r>
            <a:r>
              <a:rPr lang="en-US" dirty="0"/>
              <a:t> we developed a survey to assess the feasibility of LA ART among providers involved in the ATLAS-2M Phase 3 trial.</a:t>
            </a:r>
          </a:p>
          <a:p>
            <a:pPr lvl="3"/>
            <a:endParaRPr lang="en-US" dirty="0"/>
          </a:p>
          <a:p>
            <a:pPr lvl="5"/>
            <a:endParaRPr lang="en-GB" dirty="0"/>
          </a:p>
        </p:txBody>
      </p:sp>
      <p:sp>
        <p:nvSpPr>
          <p:cNvPr id="2099" name="Text Placeholder 2098"/>
          <p:cNvSpPr>
            <a:spLocks noGrp="1"/>
          </p:cNvSpPr>
          <p:nvPr>
            <p:ph type="body" sz="quarter" idx="32"/>
          </p:nvPr>
        </p:nvSpPr>
        <p:spPr>
          <a:xfrm>
            <a:off x="22014886" y="14364101"/>
            <a:ext cx="6563519" cy="5038981"/>
          </a:xfrm>
        </p:spPr>
        <p:txBody>
          <a:bodyPr lIns="228600"/>
          <a:lstStyle/>
          <a:p>
            <a:r>
              <a:rPr lang="en-GB" dirty="0"/>
              <a:t>Conclusions</a:t>
            </a:r>
          </a:p>
          <a:p>
            <a:pPr lvl="3">
              <a:spcBef>
                <a:spcPts val="900"/>
              </a:spcBef>
            </a:pPr>
            <a:r>
              <a:rPr lang="en-US" sz="1600" dirty="0"/>
              <a:t>Results suggest feasibility of successfully implementing LA ART </a:t>
            </a:r>
            <a:br>
              <a:rPr lang="en-US" sz="1600" dirty="0"/>
            </a:br>
            <a:r>
              <a:rPr lang="en-US" sz="1600" dirty="0"/>
              <a:t>in clinical practice is relatively high based on reports of providers participating in LA ART trials. </a:t>
            </a:r>
          </a:p>
          <a:p>
            <a:pPr lvl="3">
              <a:spcBef>
                <a:spcPts val="900"/>
              </a:spcBef>
            </a:pPr>
            <a:r>
              <a:rPr lang="en-US" sz="1600" dirty="0"/>
              <a:t>Logistical barriers and clinical concerns remain salient including: concerns related to the patient’s ability to adhere to clinic appointment schedules to receive injections, and clinical management concerns. </a:t>
            </a:r>
          </a:p>
          <a:p>
            <a:pPr lvl="3">
              <a:spcBef>
                <a:spcPts val="900"/>
              </a:spcBef>
            </a:pPr>
            <a:r>
              <a:rPr lang="en-US" sz="1600" dirty="0"/>
              <a:t>Despite potential challenges, provider perceptions of important patient benefits of LA ART were significantly associated with a greater likelihood of perceived feasibility, indicating that providers are motivated and responsive to both the clinical needs and psychosocial preferences and well-being of patients. </a:t>
            </a:r>
          </a:p>
          <a:p>
            <a:pPr lvl="3">
              <a:spcBef>
                <a:spcPts val="900"/>
              </a:spcBef>
            </a:pPr>
            <a:r>
              <a:rPr lang="en-US" sz="1600" dirty="0"/>
              <a:t>Significant variation in perceived feasibility of LA ART implementation by geographic region observed suggests that strategies to introduce LA ART into routine care must be tailored to the needs of a given geographic and clinic setting. </a:t>
            </a:r>
          </a:p>
          <a:p>
            <a:pPr lvl="5"/>
            <a:endParaRPr lang="en-GB" dirty="0"/>
          </a:p>
        </p:txBody>
      </p:sp>
      <p:sp>
        <p:nvSpPr>
          <p:cNvPr id="2061" name="Text Placeholder 2060"/>
          <p:cNvSpPr>
            <a:spLocks noGrp="1"/>
          </p:cNvSpPr>
          <p:nvPr>
            <p:ph type="body" sz="quarter" idx="33"/>
          </p:nvPr>
        </p:nvSpPr>
        <p:spPr>
          <a:xfrm>
            <a:off x="694236" y="14214069"/>
            <a:ext cx="6468564" cy="3685128"/>
          </a:xfrm>
        </p:spPr>
        <p:txBody>
          <a:bodyPr/>
          <a:lstStyle/>
          <a:p>
            <a:r>
              <a:rPr lang="en-GB" dirty="0"/>
              <a:t>Methods</a:t>
            </a:r>
          </a:p>
          <a:p>
            <a:pPr lvl="2">
              <a:spcBef>
                <a:spcPts val="800"/>
              </a:spcBef>
            </a:pPr>
            <a:r>
              <a:rPr lang="en-US" dirty="0"/>
              <a:t>Procedures</a:t>
            </a:r>
          </a:p>
          <a:p>
            <a:pPr lvl="3"/>
            <a:r>
              <a:rPr lang="en-US" dirty="0"/>
              <a:t>We conducted a cross-sectional survey of clinical care providers from </a:t>
            </a:r>
            <a:br>
              <a:rPr lang="en-US" dirty="0"/>
            </a:br>
            <a:r>
              <a:rPr lang="en-US" dirty="0"/>
              <a:t>ATLAS-2M to evaluate the feasibility of implementing LA ART outside of </a:t>
            </a:r>
            <a:br>
              <a:rPr lang="en-US" dirty="0"/>
            </a:br>
            <a:r>
              <a:rPr lang="en-US" dirty="0"/>
              <a:t>clinical trials.</a:t>
            </a:r>
          </a:p>
          <a:p>
            <a:pPr lvl="3">
              <a:spcBef>
                <a:spcPts val="800"/>
              </a:spcBef>
            </a:pPr>
            <a:r>
              <a:rPr lang="en-US" dirty="0"/>
              <a:t>We developed composite scores to examine the role of perceived logistical barriers related to patients’ adherence to clinic appointments, clinical management concerns and perceived patient benefits.</a:t>
            </a:r>
          </a:p>
          <a:p>
            <a:pPr lvl="3">
              <a:spcBef>
                <a:spcPts val="800"/>
              </a:spcBef>
            </a:pPr>
            <a:r>
              <a:rPr lang="en-US" dirty="0"/>
              <a:t>The online anonymous survey was administered February to May 2019 using Qualtrics © and was sent to 449 eligible providers across the 13 countries participating in ATLAS-2M (Australia, Argentina, Canada, France, Germany, Italy, Mexico, Russia, South Africa, South Korea, Spain, Sweden and the USA).</a:t>
            </a:r>
          </a:p>
          <a:p>
            <a:pPr lvl="2">
              <a:spcBef>
                <a:spcPts val="1400"/>
              </a:spcBef>
            </a:pPr>
            <a:r>
              <a:rPr lang="en-US" dirty="0"/>
              <a:t>Participants</a:t>
            </a:r>
          </a:p>
          <a:p>
            <a:pPr lvl="3">
              <a:spcBef>
                <a:spcPts val="800"/>
              </a:spcBef>
            </a:pPr>
            <a:r>
              <a:rPr lang="en-US" dirty="0"/>
              <a:t>Eligible providers had to have: 1) administered injections, 2) provided clinical oversight to patients during the trial, and/or 3) monitored and managed </a:t>
            </a:r>
            <a:br>
              <a:rPr lang="en-US" dirty="0"/>
            </a:br>
            <a:r>
              <a:rPr lang="en-US" dirty="0"/>
              <a:t>subject safety. </a:t>
            </a:r>
          </a:p>
          <a:p>
            <a:pPr lvl="3">
              <a:spcBef>
                <a:spcPts val="800"/>
              </a:spcBef>
            </a:pPr>
            <a:r>
              <a:rPr lang="en-US" dirty="0"/>
              <a:t>A total of 329 of the 440 eligible providers initiated the survey (73% response rate) and 293 provided information on the feasibility of LA ART in their clinics. </a:t>
            </a:r>
          </a:p>
          <a:p>
            <a:pPr lvl="2">
              <a:spcBef>
                <a:spcPts val="1400"/>
              </a:spcBef>
            </a:pPr>
            <a:r>
              <a:rPr lang="en-US" dirty="0"/>
              <a:t>Analysis</a:t>
            </a:r>
          </a:p>
          <a:p>
            <a:pPr lvl="3">
              <a:spcBef>
                <a:spcPts val="800"/>
              </a:spcBef>
            </a:pPr>
            <a:r>
              <a:rPr lang="en-US" dirty="0"/>
              <a:t>We used multivariable regression to assess factors associated with the perceived feasibility of implementing LA ART, including logistic regression for binary outcomes and multinomial regression for categorical outcomes. </a:t>
            </a:r>
          </a:p>
          <a:p>
            <a:pPr lvl="3">
              <a:spcBef>
                <a:spcPts val="800"/>
              </a:spcBef>
            </a:pPr>
            <a:r>
              <a:rPr lang="en-US" dirty="0"/>
              <a:t>Logistic models utilized generalized estimating equation (GEE) procedures to account for intraclass (country) correlation. For multinomial analyses we adjusted for clustering related to country by including country in the models.</a:t>
            </a:r>
          </a:p>
          <a:p>
            <a:pPr lvl="3"/>
            <a:endParaRPr lang="en-US" dirty="0"/>
          </a:p>
          <a:p>
            <a:pPr lvl="3"/>
            <a:endParaRPr lang="en-US" dirty="0"/>
          </a:p>
          <a:p>
            <a:pPr lvl="5"/>
            <a:endParaRPr lang="en-GB" dirty="0"/>
          </a:p>
        </p:txBody>
      </p:sp>
      <p:sp>
        <p:nvSpPr>
          <p:cNvPr id="2062" name="Text Placeholder 2061"/>
          <p:cNvSpPr>
            <a:spLocks noGrp="1"/>
          </p:cNvSpPr>
          <p:nvPr>
            <p:ph type="body" sz="quarter" idx="35"/>
          </p:nvPr>
        </p:nvSpPr>
        <p:spPr>
          <a:xfrm>
            <a:off x="7800412" y="3785217"/>
            <a:ext cx="6468564" cy="1709864"/>
          </a:xfrm>
        </p:spPr>
        <p:txBody>
          <a:bodyPr/>
          <a:lstStyle/>
          <a:p>
            <a:r>
              <a:rPr lang="en-GB" dirty="0"/>
              <a:t>Results</a:t>
            </a:r>
          </a:p>
          <a:p>
            <a:pPr marL="0" lvl="3" indent="0">
              <a:buNone/>
            </a:pPr>
            <a:r>
              <a:rPr lang="en-US" dirty="0"/>
              <a:t>As seen in Table 1, survey respondents came from five geographic regions, </a:t>
            </a:r>
            <a:br>
              <a:rPr lang="en-US" dirty="0"/>
            </a:br>
            <a:r>
              <a:rPr lang="en-US" dirty="0"/>
              <a:t>more than half were physicians, most had experience with LA ART from prior clinical trials, and roughly half of participating providers had direct experience administering injections. </a:t>
            </a:r>
          </a:p>
        </p:txBody>
      </p:sp>
      <p:sp>
        <p:nvSpPr>
          <p:cNvPr id="2063" name="Text Placeholder 2062"/>
          <p:cNvSpPr>
            <a:spLocks noGrp="1"/>
          </p:cNvSpPr>
          <p:nvPr>
            <p:ph type="body" sz="quarter" idx="36"/>
          </p:nvPr>
        </p:nvSpPr>
        <p:spPr>
          <a:xfrm>
            <a:off x="7803661" y="10538373"/>
            <a:ext cx="6570662" cy="2448021"/>
          </a:xfrm>
        </p:spPr>
        <p:txBody>
          <a:bodyPr/>
          <a:lstStyle/>
          <a:p>
            <a:pPr lvl="3"/>
            <a:r>
              <a:rPr lang="en-US" dirty="0"/>
              <a:t>Our primary outcome was </a:t>
            </a:r>
            <a:r>
              <a:rPr lang="en-US" b="1" dirty="0"/>
              <a:t>overall feasibility </a:t>
            </a:r>
            <a:r>
              <a:rPr lang="en-US" dirty="0"/>
              <a:t>of implementing monthly LA ART:   </a:t>
            </a:r>
          </a:p>
          <a:p>
            <a:pPr lvl="4"/>
            <a:r>
              <a:rPr lang="en-US" i="1" dirty="0"/>
              <a:t>“Overall, how feasible would it be to facilitate administering monthly injections of     </a:t>
            </a:r>
            <a:br>
              <a:rPr lang="en-US" i="1" dirty="0"/>
            </a:br>
            <a:r>
              <a:rPr lang="en-US" i="1" dirty="0"/>
              <a:t>CAB + RPV LA at your clinic?” </a:t>
            </a:r>
          </a:p>
          <a:p>
            <a:pPr lvl="4"/>
            <a:r>
              <a:rPr lang="en-US" dirty="0"/>
              <a:t>This variable was dichotomized as: 1=very feasible, 0=somewhat/not very/not at </a:t>
            </a:r>
            <a:br>
              <a:rPr lang="en-US" dirty="0"/>
            </a:br>
            <a:r>
              <a:rPr lang="en-US" dirty="0"/>
              <a:t>all feasible.</a:t>
            </a:r>
          </a:p>
          <a:p>
            <a:pPr lvl="5"/>
            <a:r>
              <a:rPr lang="en-US" b="1" dirty="0"/>
              <a:t>62.8% of providers </a:t>
            </a:r>
            <a:r>
              <a:rPr lang="en-US" dirty="0"/>
              <a:t>reported that monthly LA ART was </a:t>
            </a:r>
            <a:r>
              <a:rPr lang="en-US" b="1" dirty="0"/>
              <a:t>very feasible</a:t>
            </a:r>
          </a:p>
          <a:p>
            <a:pPr lvl="5"/>
            <a:r>
              <a:rPr lang="en-US" b="1" dirty="0"/>
              <a:t>37.2% </a:t>
            </a:r>
            <a:r>
              <a:rPr lang="en-US" dirty="0"/>
              <a:t>reported it was </a:t>
            </a:r>
            <a:r>
              <a:rPr lang="en-US" b="1" dirty="0"/>
              <a:t>somewhat/not very/not at all feasible</a:t>
            </a:r>
          </a:p>
          <a:p>
            <a:pPr lvl="3"/>
            <a:r>
              <a:rPr lang="en-US" dirty="0"/>
              <a:t>Secondary outcomes included composite measures of the feasibility of implementing Q4W compared with Q8W LA ART.</a:t>
            </a:r>
          </a:p>
          <a:p>
            <a:pPr lvl="4"/>
            <a:r>
              <a:rPr lang="en-US" dirty="0"/>
              <a:t>The </a:t>
            </a:r>
            <a:r>
              <a:rPr lang="en-US" b="1" dirty="0"/>
              <a:t>mean level of feasibility </a:t>
            </a:r>
            <a:r>
              <a:rPr lang="en-US" dirty="0"/>
              <a:t>was significantly higher for Q8W vs. Q4W </a:t>
            </a:r>
            <a:br>
              <a:rPr lang="en-US" dirty="0"/>
            </a:br>
            <a:r>
              <a:rPr lang="en-US" dirty="0"/>
              <a:t>(mean 28.3 vs. 26.9; p-value &lt;0.001).</a:t>
            </a:r>
          </a:p>
          <a:p>
            <a:pPr lvl="3"/>
            <a:r>
              <a:rPr lang="en-US" b="1" dirty="0"/>
              <a:t>LA ART Feasibility score: </a:t>
            </a:r>
            <a:r>
              <a:rPr lang="en-US" dirty="0"/>
              <a:t>Providers indicated how feasible (4-point Likert scale: very feasible, somewhat feasible, not very feasible and not at all feasible) they consider Q4W and Q8W LA ART to implement in their clinics in terms of:</a:t>
            </a:r>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marL="0" lvl="3" indent="0">
              <a:buNone/>
            </a:pPr>
            <a:endParaRPr lang="en-US" dirty="0"/>
          </a:p>
          <a:p>
            <a:pPr marL="0" lvl="3" indent="0">
              <a:buNone/>
            </a:pPr>
            <a:r>
              <a:rPr lang="en-US" dirty="0"/>
              <a:t>Figure 1 shows </a:t>
            </a:r>
            <a:r>
              <a:rPr lang="en-US" b="1" dirty="0"/>
              <a:t>logistical</a:t>
            </a:r>
            <a:r>
              <a:rPr lang="en-US" dirty="0"/>
              <a:t> </a:t>
            </a:r>
            <a:r>
              <a:rPr lang="en-US" b="1" dirty="0"/>
              <a:t>barriers</a:t>
            </a:r>
            <a:r>
              <a:rPr lang="en-US" dirty="0"/>
              <a:t> providers reported as impacting patient’s adherence to clinical appointments to receive injections during trial:</a:t>
            </a:r>
          </a:p>
          <a:p>
            <a:pPr lvl="3"/>
            <a:r>
              <a:rPr lang="en-US" dirty="0"/>
              <a:t>Almost 2/3 reported </a:t>
            </a:r>
            <a:r>
              <a:rPr lang="en-US" b="1" dirty="0"/>
              <a:t>travelling</a:t>
            </a:r>
            <a:r>
              <a:rPr lang="en-US" dirty="0"/>
              <a:t> (work or holiday), followed by almost half reporting </a:t>
            </a:r>
            <a:r>
              <a:rPr lang="en-US" b="1" dirty="0"/>
              <a:t>travel burden </a:t>
            </a:r>
            <a:r>
              <a:rPr lang="en-US" dirty="0"/>
              <a:t>(distance to clinic) and </a:t>
            </a:r>
            <a:r>
              <a:rPr lang="en-US" b="1" dirty="0"/>
              <a:t>time burden </a:t>
            </a:r>
            <a:r>
              <a:rPr lang="en-US" dirty="0"/>
              <a:t>(waiting times, appointment durations, etc.) as the top logistical barriers to clinic appointment adherence among patients.</a:t>
            </a:r>
          </a:p>
          <a:p>
            <a:pPr lvl="3"/>
            <a:r>
              <a:rPr lang="en-US" b="1" dirty="0"/>
              <a:t>Cost </a:t>
            </a:r>
            <a:r>
              <a:rPr lang="en-US" dirty="0"/>
              <a:t>was reported as a significant burden in </a:t>
            </a:r>
            <a:r>
              <a:rPr lang="en-US" b="1" dirty="0"/>
              <a:t>Africa</a:t>
            </a:r>
            <a:r>
              <a:rPr lang="en-US" dirty="0"/>
              <a:t>.</a:t>
            </a:r>
          </a:p>
          <a:p>
            <a:pPr lvl="3"/>
            <a:endParaRPr lang="en-US" dirty="0"/>
          </a:p>
          <a:p>
            <a:pPr lvl="3"/>
            <a:endParaRPr lang="en-GB" dirty="0"/>
          </a:p>
        </p:txBody>
      </p:sp>
      <p:sp>
        <p:nvSpPr>
          <p:cNvPr id="2064" name="Text Placeholder 2063"/>
          <p:cNvSpPr>
            <a:spLocks noGrp="1"/>
          </p:cNvSpPr>
          <p:nvPr>
            <p:ph type="body" sz="quarter" idx="37"/>
          </p:nvPr>
        </p:nvSpPr>
        <p:spPr>
          <a:xfrm>
            <a:off x="14899829" y="9287267"/>
            <a:ext cx="6692033" cy="414857"/>
          </a:xfrm>
        </p:spPr>
        <p:txBody>
          <a:bodyPr/>
          <a:lstStyle/>
          <a:p>
            <a:pPr lvl="2"/>
            <a:r>
              <a:rPr lang="en-US" dirty="0"/>
              <a:t>Table 2. Provider Clinical Concerns With LA ART (Very/Somewhat Concerned):</a:t>
            </a:r>
          </a:p>
        </p:txBody>
      </p:sp>
      <p:sp>
        <p:nvSpPr>
          <p:cNvPr id="2094" name="Text Placeholder 2093"/>
          <p:cNvSpPr>
            <a:spLocks noGrp="1"/>
          </p:cNvSpPr>
          <p:nvPr>
            <p:ph type="body" sz="quarter" idx="18"/>
          </p:nvPr>
        </p:nvSpPr>
        <p:spPr>
          <a:xfrm>
            <a:off x="21357022" y="2841534"/>
            <a:ext cx="7249362" cy="547552"/>
          </a:xfrm>
        </p:spPr>
        <p:txBody>
          <a:bodyPr/>
          <a:lstStyle/>
          <a:p>
            <a:r>
              <a:rPr lang="en-GB" dirty="0"/>
              <a:t>PEB0260</a:t>
            </a:r>
          </a:p>
        </p:txBody>
      </p:sp>
      <p:sp>
        <p:nvSpPr>
          <p:cNvPr id="2095" name="Text Placeholder 2094"/>
          <p:cNvSpPr>
            <a:spLocks noGrp="1"/>
          </p:cNvSpPr>
          <p:nvPr>
            <p:ph type="body" sz="quarter" idx="19"/>
          </p:nvPr>
        </p:nvSpPr>
        <p:spPr>
          <a:xfrm>
            <a:off x="2043954" y="1921696"/>
            <a:ext cx="25011528" cy="1462841"/>
          </a:xfrm>
        </p:spPr>
        <p:txBody>
          <a:bodyPr/>
          <a:lstStyle/>
          <a:p>
            <a:pPr algn="ctr"/>
            <a:r>
              <a:rPr lang="en-GB" sz="2000" u="sng" dirty="0">
                <a:solidFill>
                  <a:schemeClr val="bg1"/>
                </a:solidFill>
              </a:rPr>
              <a:t>Deanna Kerrigan</a:t>
            </a:r>
            <a:r>
              <a:rPr lang="en-GB" sz="2000" dirty="0">
                <a:solidFill>
                  <a:schemeClr val="bg1"/>
                </a:solidFill>
              </a:rPr>
              <a:t>,</a:t>
            </a:r>
            <a:r>
              <a:rPr lang="en-GB" sz="2000" baseline="30000" dirty="0">
                <a:solidFill>
                  <a:schemeClr val="bg1"/>
                </a:solidFill>
              </a:rPr>
              <a:t>1</a:t>
            </a:r>
            <a:r>
              <a:rPr lang="en-GB" sz="2000" dirty="0">
                <a:solidFill>
                  <a:schemeClr val="bg1"/>
                </a:solidFill>
              </a:rPr>
              <a:t> Miranda Murray,</a:t>
            </a:r>
            <a:r>
              <a:rPr lang="en-GB" sz="2000" baseline="30000" dirty="0">
                <a:solidFill>
                  <a:schemeClr val="bg1"/>
                </a:solidFill>
              </a:rPr>
              <a:t>2</a:t>
            </a:r>
            <a:r>
              <a:rPr lang="en-GB" sz="2000" dirty="0">
                <a:solidFill>
                  <a:schemeClr val="bg1"/>
                </a:solidFill>
              </a:rPr>
              <a:t> Tahilin Sanchez Karver,</a:t>
            </a:r>
            <a:r>
              <a:rPr lang="en-GB" sz="2000" baseline="30000" dirty="0">
                <a:solidFill>
                  <a:schemeClr val="bg1"/>
                </a:solidFill>
              </a:rPr>
              <a:t>3</a:t>
            </a:r>
            <a:r>
              <a:rPr lang="en-GB" sz="2000" dirty="0">
                <a:solidFill>
                  <a:schemeClr val="bg1"/>
                </a:solidFill>
              </a:rPr>
              <a:t> Andrea Mantsios,</a:t>
            </a:r>
            <a:r>
              <a:rPr lang="en-GB" sz="2000" baseline="30000" dirty="0">
                <a:solidFill>
                  <a:schemeClr val="bg1"/>
                </a:solidFill>
              </a:rPr>
              <a:t>4</a:t>
            </a:r>
            <a:r>
              <a:rPr lang="en-GB" sz="2000" dirty="0">
                <a:solidFill>
                  <a:schemeClr val="bg1"/>
                </a:solidFill>
              </a:rPr>
              <a:t> Nicki Walters,</a:t>
            </a:r>
            <a:r>
              <a:rPr lang="en-GB" sz="2000" baseline="30000" dirty="0">
                <a:solidFill>
                  <a:schemeClr val="bg1"/>
                </a:solidFill>
              </a:rPr>
              <a:t>5</a:t>
            </a:r>
            <a:r>
              <a:rPr lang="en-GB" sz="2000" dirty="0">
                <a:solidFill>
                  <a:schemeClr val="bg1"/>
                </a:solidFill>
              </a:rPr>
              <a:t> Krischan Hudson,</a:t>
            </a:r>
            <a:r>
              <a:rPr lang="en-GB" sz="2000" baseline="30000" dirty="0">
                <a:solidFill>
                  <a:schemeClr val="bg1"/>
                </a:solidFill>
              </a:rPr>
              <a:t>6</a:t>
            </a:r>
            <a:r>
              <a:rPr lang="en-GB" sz="2000" dirty="0">
                <a:solidFill>
                  <a:schemeClr val="bg1"/>
                </a:solidFill>
              </a:rPr>
              <a:t> Emma Kaplan-Lewis,</a:t>
            </a:r>
            <a:r>
              <a:rPr lang="en-GB" sz="2000" baseline="30000" dirty="0">
                <a:solidFill>
                  <a:schemeClr val="bg1"/>
                </a:solidFill>
              </a:rPr>
              <a:t>7</a:t>
            </a:r>
            <a:r>
              <a:rPr lang="en-GB" sz="2000" dirty="0">
                <a:solidFill>
                  <a:schemeClr val="bg1"/>
                </a:solidFill>
              </a:rPr>
              <a:t> Federico Pulido,</a:t>
            </a:r>
            <a:r>
              <a:rPr lang="en-GB" sz="2000" baseline="30000" dirty="0">
                <a:solidFill>
                  <a:schemeClr val="bg1"/>
                </a:solidFill>
              </a:rPr>
              <a:t>8</a:t>
            </a:r>
            <a:r>
              <a:rPr lang="en-GB" sz="2000" dirty="0">
                <a:solidFill>
                  <a:schemeClr val="bg1"/>
                </a:solidFill>
              </a:rPr>
              <a:t> AC Bassa,</a:t>
            </a:r>
            <a:r>
              <a:rPr lang="en-GB" sz="2000" baseline="30000" dirty="0">
                <a:solidFill>
                  <a:schemeClr val="bg1"/>
                </a:solidFill>
              </a:rPr>
              <a:t>9</a:t>
            </a:r>
            <a:r>
              <a:rPr lang="en-GB" sz="2000" dirty="0">
                <a:solidFill>
                  <a:schemeClr val="bg1"/>
                </a:solidFill>
              </a:rPr>
              <a:t> David Margolis,</a:t>
            </a:r>
            <a:r>
              <a:rPr lang="en-GB" sz="2000" baseline="30000" dirty="0">
                <a:solidFill>
                  <a:schemeClr val="bg1"/>
                </a:solidFill>
              </a:rPr>
              <a:t>6</a:t>
            </a:r>
            <a:r>
              <a:rPr lang="en-GB" sz="2000" dirty="0">
                <a:solidFill>
                  <a:schemeClr val="bg1"/>
                </a:solidFill>
              </a:rPr>
              <a:t> Noya Galai</a:t>
            </a:r>
            <a:r>
              <a:rPr lang="en-GB" sz="2000" baseline="30000" dirty="0">
                <a:solidFill>
                  <a:schemeClr val="bg1"/>
                </a:solidFill>
              </a:rPr>
              <a:t>3</a:t>
            </a:r>
          </a:p>
          <a:p>
            <a:pPr lvl="1" algn="ctr"/>
            <a:br>
              <a:rPr lang="en-GB" sz="1800" i="1" baseline="30000" dirty="0">
                <a:solidFill>
                  <a:schemeClr val="bg1"/>
                </a:solidFill>
              </a:rPr>
            </a:br>
            <a:r>
              <a:rPr lang="en-GB" sz="1800" i="1" baseline="30000" dirty="0">
                <a:solidFill>
                  <a:schemeClr val="bg1"/>
                </a:solidFill>
              </a:rPr>
              <a:t>1</a:t>
            </a:r>
            <a:r>
              <a:rPr lang="en-GB" sz="1800" i="1" dirty="0">
                <a:solidFill>
                  <a:schemeClr val="bg1"/>
                </a:solidFill>
              </a:rPr>
              <a:t>George Washington University, Washington DC, USA; </a:t>
            </a:r>
            <a:r>
              <a:rPr lang="en-GB" sz="1800" i="1" baseline="30000" dirty="0">
                <a:solidFill>
                  <a:schemeClr val="bg1"/>
                </a:solidFill>
              </a:rPr>
              <a:t>2</a:t>
            </a:r>
            <a:r>
              <a:rPr lang="en-GB" sz="1800" i="1" dirty="0">
                <a:solidFill>
                  <a:schemeClr val="bg1"/>
                </a:solidFill>
              </a:rPr>
              <a:t>Health Analytics &amp; Outcomes, London, UK; </a:t>
            </a:r>
            <a:r>
              <a:rPr lang="en-GB" sz="1800" i="1" baseline="30000" dirty="0">
                <a:solidFill>
                  <a:schemeClr val="bg1"/>
                </a:solidFill>
              </a:rPr>
              <a:t>3</a:t>
            </a:r>
            <a:r>
              <a:rPr lang="en-GB" sz="1800" i="1" dirty="0">
                <a:solidFill>
                  <a:schemeClr val="bg1"/>
                </a:solidFill>
              </a:rPr>
              <a:t>Johns Hopkins Bloomberg School of Public Health, Baltimore, MD, USA; </a:t>
            </a:r>
            <a:r>
              <a:rPr lang="en-GB" sz="1800" i="1" baseline="30000" dirty="0">
                <a:solidFill>
                  <a:schemeClr val="bg1"/>
                </a:solidFill>
              </a:rPr>
              <a:t>4</a:t>
            </a:r>
            <a:r>
              <a:rPr lang="en-GB" sz="1800" i="1" dirty="0">
                <a:solidFill>
                  <a:schemeClr val="bg1"/>
                </a:solidFill>
              </a:rPr>
              <a:t>Public Health Innovation &amp; Action, New York, NY, USA; </a:t>
            </a:r>
            <a:br>
              <a:rPr lang="en-GB" sz="1800" i="1" dirty="0">
                <a:solidFill>
                  <a:schemeClr val="bg1"/>
                </a:solidFill>
              </a:rPr>
            </a:br>
            <a:r>
              <a:rPr lang="en-GB" sz="1800" i="1" baseline="30000" dirty="0">
                <a:solidFill>
                  <a:schemeClr val="bg1"/>
                </a:solidFill>
              </a:rPr>
              <a:t>5</a:t>
            </a:r>
            <a:r>
              <a:rPr lang="en-GB" sz="1800" i="1" dirty="0">
                <a:solidFill>
                  <a:schemeClr val="bg1"/>
                </a:solidFill>
              </a:rPr>
              <a:t>ViiV Healthcare, London, UK; </a:t>
            </a:r>
            <a:r>
              <a:rPr lang="en-GB" sz="1800" i="1" baseline="30000" dirty="0">
                <a:solidFill>
                  <a:schemeClr val="bg1"/>
                </a:solidFill>
              </a:rPr>
              <a:t>6</a:t>
            </a:r>
            <a:r>
              <a:rPr lang="en-GB" sz="1800" i="1" dirty="0">
                <a:solidFill>
                  <a:schemeClr val="bg1"/>
                </a:solidFill>
              </a:rPr>
              <a:t>ViiV Healthcare, Research Triangle Park, NC, USA; </a:t>
            </a:r>
            <a:r>
              <a:rPr lang="en-GB" sz="1800" i="1" baseline="30000" dirty="0">
                <a:solidFill>
                  <a:schemeClr val="bg1"/>
                </a:solidFill>
              </a:rPr>
              <a:t>7</a:t>
            </a:r>
            <a:r>
              <a:rPr lang="en-GB" sz="1800" i="1" dirty="0">
                <a:solidFill>
                  <a:schemeClr val="bg1"/>
                </a:solidFill>
              </a:rPr>
              <a:t>Icahn School of Medicine at Mount Sinai Hospital, New York, NY, USA; </a:t>
            </a:r>
            <a:r>
              <a:rPr lang="en-GB" sz="1800" i="1" baseline="30000" dirty="0">
                <a:solidFill>
                  <a:schemeClr val="bg1"/>
                </a:solidFill>
              </a:rPr>
              <a:t>8</a:t>
            </a:r>
            <a:r>
              <a:rPr lang="en-GB" sz="1800" i="1" dirty="0">
                <a:solidFill>
                  <a:schemeClr val="bg1"/>
                </a:solidFill>
              </a:rPr>
              <a:t>HIV Unit, </a:t>
            </a:r>
            <a:br>
              <a:rPr lang="en-GB" sz="1800" i="1" dirty="0">
                <a:solidFill>
                  <a:schemeClr val="bg1"/>
                </a:solidFill>
              </a:rPr>
            </a:br>
            <a:r>
              <a:rPr lang="en-GB" sz="1800" i="1" dirty="0">
                <a:solidFill>
                  <a:schemeClr val="bg1"/>
                </a:solidFill>
              </a:rPr>
              <a:t>Hospital 12 de Octubre, imas12, UCM, Madrid, Spain; </a:t>
            </a:r>
            <a:r>
              <a:rPr lang="en-GB" sz="1800" i="1" baseline="30000" dirty="0">
                <a:solidFill>
                  <a:schemeClr val="bg1"/>
                </a:solidFill>
              </a:rPr>
              <a:t>9</a:t>
            </a:r>
            <a:r>
              <a:rPr lang="en-GB" sz="1800" i="1" dirty="0">
                <a:solidFill>
                  <a:schemeClr val="bg1"/>
                </a:solidFill>
              </a:rPr>
              <a:t>Mzansi Ethical Research Centre, Middelburg, South Africa</a:t>
            </a:r>
          </a:p>
        </p:txBody>
      </p:sp>
      <p:sp>
        <p:nvSpPr>
          <p:cNvPr id="2093" name="Title 2092"/>
          <p:cNvSpPr>
            <a:spLocks noGrp="1"/>
          </p:cNvSpPr>
          <p:nvPr>
            <p:ph type="title"/>
          </p:nvPr>
        </p:nvSpPr>
        <p:spPr>
          <a:xfrm>
            <a:off x="15897" y="352864"/>
            <a:ext cx="29196015" cy="1462841"/>
          </a:xfrm>
        </p:spPr>
        <p:txBody>
          <a:bodyPr/>
          <a:lstStyle/>
          <a:p>
            <a:pPr algn="ctr">
              <a:lnSpc>
                <a:spcPts val="5100"/>
              </a:lnSpc>
            </a:pPr>
            <a:r>
              <a:rPr lang="en-US" sz="4600" dirty="0"/>
              <a:t>FEASIBILITY OF IMPLEMENTING LONG-ACTING INJECTABLE ANTI-RETROVIRAL THERAPY TO TREAT HIV: </a:t>
            </a:r>
            <a:br>
              <a:rPr lang="en-US" sz="4600" dirty="0"/>
            </a:br>
            <a:r>
              <a:rPr lang="en-US" sz="4600" dirty="0"/>
              <a:t>A SURVEY OF HEALTH PROVIDERS FROM THE 13 COUNTRIES PARTICIPATING IN THE ATLAS-2M TRIAL</a:t>
            </a:r>
          </a:p>
        </p:txBody>
      </p:sp>
      <p:sp>
        <p:nvSpPr>
          <p:cNvPr id="2065" name="Text Placeholder 2064"/>
          <p:cNvSpPr>
            <a:spLocks noGrp="1"/>
          </p:cNvSpPr>
          <p:nvPr>
            <p:ph type="body" sz="quarter" idx="4294967295"/>
          </p:nvPr>
        </p:nvSpPr>
        <p:spPr>
          <a:xfrm>
            <a:off x="22012957" y="11723306"/>
            <a:ext cx="6550051" cy="2291629"/>
          </a:xfrm>
          <a:prstGeom prst="rect">
            <a:avLst/>
          </a:prstGeom>
        </p:spPr>
        <p:txBody>
          <a:bodyPr/>
          <a:lstStyle/>
          <a:p>
            <a:pPr marL="0" lvl="3" indent="0">
              <a:buClr>
                <a:srgbClr val="E30042"/>
              </a:buClr>
              <a:buNone/>
            </a:pPr>
            <a:r>
              <a:rPr lang="en-US" dirty="0">
                <a:latin typeface="+mn-lt"/>
              </a:rPr>
              <a:t>Table 4 shows multivariable multinomial regression models for composite feasibility scores of Q4W and Q8W LA ART:</a:t>
            </a:r>
          </a:p>
          <a:p>
            <a:pPr lvl="3">
              <a:buClr>
                <a:srgbClr val="E30042"/>
              </a:buClr>
            </a:pPr>
            <a:r>
              <a:rPr lang="en-US" b="1" dirty="0">
                <a:latin typeface="+mn-lt"/>
              </a:rPr>
              <a:t>Region: </a:t>
            </a:r>
            <a:r>
              <a:rPr lang="en-US" dirty="0">
                <a:latin typeface="+mn-lt"/>
              </a:rPr>
              <a:t>Both African and North American providers reported significantly greater odds of feasibility at Q4W and Q8W. East Asia/South Pacific and </a:t>
            </a:r>
            <a:br>
              <a:rPr lang="en-US" dirty="0">
                <a:latin typeface="+mn-lt"/>
              </a:rPr>
            </a:br>
            <a:r>
              <a:rPr lang="en-US" dirty="0">
                <a:latin typeface="+mn-lt"/>
              </a:rPr>
              <a:t>Latin America reported significantly lower feasibility of delivering LA ART. </a:t>
            </a:r>
          </a:p>
          <a:p>
            <a:pPr lvl="3">
              <a:buClr>
                <a:srgbClr val="E30042"/>
              </a:buClr>
            </a:pPr>
            <a:r>
              <a:rPr lang="en-US" b="1" dirty="0">
                <a:latin typeface="+mn-lt"/>
              </a:rPr>
              <a:t>Logistical barriers </a:t>
            </a:r>
            <a:r>
              <a:rPr lang="en-US" dirty="0">
                <a:latin typeface="+mn-lt"/>
              </a:rPr>
              <a:t>with adherence to clinic appointments were significantly associated with LA ART feasibility at Q4W and Q8W, as were concerns related to initiating patients on LA ART. </a:t>
            </a:r>
          </a:p>
          <a:p>
            <a:pPr lvl="3">
              <a:buClr>
                <a:srgbClr val="E30042"/>
              </a:buClr>
            </a:pPr>
            <a:r>
              <a:rPr lang="en-US" dirty="0">
                <a:latin typeface="+mn-lt"/>
              </a:rPr>
              <a:t>Perceived </a:t>
            </a:r>
            <a:r>
              <a:rPr lang="en-US" b="1" dirty="0">
                <a:latin typeface="+mn-lt"/>
              </a:rPr>
              <a:t>patient benefits </a:t>
            </a:r>
            <a:r>
              <a:rPr lang="en-US" dirty="0">
                <a:latin typeface="+mn-lt"/>
              </a:rPr>
              <a:t>related to LA ART were significantly associated with feasibility at both Q4W and Q8W.</a:t>
            </a:r>
          </a:p>
          <a:p>
            <a:pPr lvl="3"/>
            <a:endParaRPr lang="en-GB" dirty="0">
              <a:latin typeface="+mn-lt"/>
            </a:endParaRPr>
          </a:p>
        </p:txBody>
      </p:sp>
      <p:sp>
        <p:nvSpPr>
          <p:cNvPr id="41" name="Text Placeholder 49">
            <a:extLst>
              <a:ext uri="{FF2B5EF4-FFF2-40B4-BE49-F238E27FC236}">
                <a16:creationId xmlns:a16="http://schemas.microsoft.com/office/drawing/2014/main" id="{F14777DA-D7C3-47CE-81A2-F019F740A4B0}"/>
              </a:ext>
            </a:extLst>
          </p:cNvPr>
          <p:cNvSpPr txBox="1">
            <a:spLocks/>
          </p:cNvSpPr>
          <p:nvPr/>
        </p:nvSpPr>
        <p:spPr>
          <a:xfrm>
            <a:off x="7800412" y="5166226"/>
            <a:ext cx="6570662" cy="328855"/>
          </a:xfrm>
          <a:prstGeom prst="rect">
            <a:avLst/>
          </a:prstGeom>
        </p:spPr>
        <p:txBody>
          <a:bodyPr vert="horz" wrap="square" lIns="0" tIns="0" rIns="0" bIns="0" numCol="1" spcCol="274320" rtlCol="0">
            <a:noAutofit/>
          </a:bodyPr>
          <a:lstStyle>
            <a:lvl1pPr marL="0" indent="0" algn="l" defTabSz="770026" rtl="0" eaLnBrk="1" latinLnBrk="0" hangingPunct="1">
              <a:spcBef>
                <a:spcPts val="505"/>
              </a:spcBef>
              <a:buFont typeface="Arial" panose="020B0604020202020204" pitchFamily="34" charset="0"/>
              <a:buNone/>
              <a:defRPr sz="1179" b="1" kern="1200">
                <a:solidFill>
                  <a:schemeClr val="accent1"/>
                </a:solidFill>
                <a:latin typeface="Arial" panose="020B0604020202020204" pitchFamily="34" charset="0"/>
                <a:ea typeface="+mn-ea"/>
                <a:cs typeface="Arial" panose="020B0604020202020204" pitchFamily="34" charset="0"/>
              </a:defRPr>
            </a:lvl1pPr>
            <a:lvl2pPr marL="0" indent="0" algn="l" defTabSz="770026" rtl="0" eaLnBrk="1" latinLnBrk="0" hangingPunct="1">
              <a:spcBef>
                <a:spcPts val="252"/>
              </a:spcBef>
              <a:buFont typeface="Arial" panose="020B0604020202020204" pitchFamily="34" charset="0"/>
              <a:buNone/>
              <a:defRPr sz="926" b="0" kern="1200">
                <a:solidFill>
                  <a:schemeClr val="accent2"/>
                </a:solidFill>
                <a:latin typeface="Arial" panose="020B0604020202020204" pitchFamily="34" charset="0"/>
                <a:ea typeface="+mn-ea"/>
                <a:cs typeface="Arial" panose="020B0604020202020204" pitchFamily="34" charset="0"/>
              </a:defRPr>
            </a:lvl2pPr>
            <a:lvl3pPr marL="0" indent="0" algn="l" defTabSz="770026" rtl="0" eaLnBrk="1" latinLnBrk="0" hangingPunct="1">
              <a:spcBef>
                <a:spcPts val="505"/>
              </a:spcBef>
              <a:buClr>
                <a:schemeClr val="accent1"/>
              </a:buClr>
              <a:buSzPct val="120000"/>
              <a:buFont typeface="Arial" panose="020B0604020202020204" pitchFamily="34" charset="0"/>
              <a:buNone/>
              <a:defRPr sz="926" b="1" kern="1200">
                <a:solidFill>
                  <a:schemeClr val="accent1"/>
                </a:solidFill>
                <a:latin typeface="Arial" panose="020B0604020202020204" pitchFamily="34" charset="0"/>
                <a:ea typeface="+mn-ea"/>
                <a:cs typeface="Arial" panose="020B0604020202020204" pitchFamily="34" charset="0"/>
              </a:defRPr>
            </a:lvl3pPr>
            <a:lvl4pPr marL="121264" indent="-121264" algn="l" defTabSz="770026" rtl="0" eaLnBrk="1" latinLnBrk="0" hangingPunct="1">
              <a:spcBef>
                <a:spcPts val="252"/>
              </a:spcBef>
              <a:buClr>
                <a:schemeClr val="accent1"/>
              </a:buClr>
              <a:buSzPct val="120000"/>
              <a:buFont typeface="Arial" panose="020B0604020202020204" pitchFamily="34" charset="0"/>
              <a:buChar char="•"/>
              <a:defRPr sz="926" kern="1200">
                <a:solidFill>
                  <a:schemeClr val="accent2"/>
                </a:solidFill>
                <a:latin typeface="Arial" panose="020B0604020202020204" pitchFamily="34" charset="0"/>
                <a:ea typeface="+mn-ea"/>
                <a:cs typeface="Arial" panose="020B0604020202020204" pitchFamily="34" charset="0"/>
              </a:defRPr>
            </a:lvl4pPr>
            <a:lvl5pPr marL="246408" indent="-121264" algn="l" defTabSz="770026" rtl="0" eaLnBrk="1" latinLnBrk="0" hangingPunct="1">
              <a:spcBef>
                <a:spcPts val="252"/>
              </a:spcBef>
              <a:buClr>
                <a:schemeClr val="accent1"/>
              </a:buClr>
              <a:buSzPct val="110000"/>
              <a:buFont typeface="Arial" panose="020B0604020202020204" pitchFamily="34" charset="0"/>
              <a:buChar char="•"/>
              <a:defRPr sz="843" kern="1200" baseline="0">
                <a:solidFill>
                  <a:schemeClr val="accent2"/>
                </a:solidFill>
                <a:latin typeface="Arial" panose="020B0604020202020204" pitchFamily="34" charset="0"/>
                <a:ea typeface="+mn-ea"/>
                <a:cs typeface="Arial" panose="020B0604020202020204" pitchFamily="34" charset="0"/>
              </a:defRPr>
            </a:lvl5pPr>
            <a:lvl6pPr marL="369614" indent="-121264" algn="l" defTabSz="770026" rtl="0" eaLnBrk="1" latinLnBrk="0" hangingPunct="1">
              <a:spcBef>
                <a:spcPts val="252"/>
              </a:spcBef>
              <a:buClr>
                <a:schemeClr val="accent1"/>
              </a:buClr>
              <a:buFont typeface="Arial" panose="020B0604020202020204" pitchFamily="34" charset="0"/>
              <a:buChar char="•"/>
              <a:defRPr sz="757" kern="1200">
                <a:solidFill>
                  <a:schemeClr val="accent2"/>
                </a:solidFill>
                <a:latin typeface="Arial" panose="020B0604020202020204" pitchFamily="34" charset="0"/>
                <a:ea typeface="+mn-ea"/>
                <a:cs typeface="Arial" panose="020B0604020202020204" pitchFamily="34" charset="0"/>
              </a:defRPr>
            </a:lvl6pPr>
            <a:lvl7pPr marL="290685" indent="-144380" algn="l" defTabSz="770026" rtl="0" eaLnBrk="1" latinLnBrk="0" hangingPunct="1">
              <a:spcBef>
                <a:spcPts val="505"/>
              </a:spcBef>
              <a:buClr>
                <a:schemeClr val="accent1"/>
              </a:buClr>
              <a:buFont typeface="Arial" panose="020B0604020202020204" pitchFamily="34" charset="0"/>
              <a:buChar char="•"/>
              <a:defRPr sz="674" b="0" kern="1200">
                <a:solidFill>
                  <a:schemeClr val="accent2"/>
                </a:solidFill>
                <a:latin typeface="Arial" panose="020B0604020202020204" pitchFamily="34" charset="0"/>
                <a:ea typeface="+mn-ea"/>
                <a:cs typeface="Arial" panose="020B0604020202020204" pitchFamily="34" charset="0"/>
              </a:defRPr>
            </a:lvl7pPr>
            <a:lvl8pPr marL="2887597" indent="-192507" algn="l" defTabSz="770026" rtl="0" eaLnBrk="1" latinLnBrk="0" hangingPunct="1">
              <a:spcBef>
                <a:spcPct val="20000"/>
              </a:spcBef>
              <a:buFont typeface="Arial" panose="020B0604020202020204" pitchFamily="34" charset="0"/>
              <a:buChar char="•"/>
              <a:defRPr sz="1684" kern="1200">
                <a:solidFill>
                  <a:schemeClr val="tx1"/>
                </a:solidFill>
                <a:latin typeface="+mn-lt"/>
                <a:ea typeface="+mn-ea"/>
                <a:cs typeface="+mn-cs"/>
              </a:defRPr>
            </a:lvl8pPr>
            <a:lvl9pPr marL="3272610" indent="-192507" algn="l" defTabSz="770026" rtl="0" eaLnBrk="1" latinLnBrk="0" hangingPunct="1">
              <a:spcBef>
                <a:spcPct val="20000"/>
              </a:spcBef>
              <a:buFont typeface="Arial" panose="020B0604020202020204" pitchFamily="34" charset="0"/>
              <a:buChar char="•"/>
              <a:defRPr sz="1684" kern="1200">
                <a:solidFill>
                  <a:schemeClr val="tx1"/>
                </a:solidFill>
                <a:latin typeface="+mn-lt"/>
                <a:ea typeface="+mn-ea"/>
                <a:cs typeface="+mn-cs"/>
              </a:defRPr>
            </a:lvl9pPr>
          </a:lstStyle>
          <a:p>
            <a:pPr lvl="2" fontAlgn="auto">
              <a:spcAft>
                <a:spcPts val="0"/>
              </a:spcAft>
            </a:pPr>
            <a:r>
              <a:rPr lang="en-US" sz="1400" dirty="0">
                <a:solidFill>
                  <a:schemeClr val="tx2"/>
                </a:solidFill>
                <a:latin typeface="+mn-lt"/>
              </a:rPr>
              <a:t>Table 1. Characteristics of Participating Clinical Care Providers (N=293)</a:t>
            </a:r>
          </a:p>
        </p:txBody>
      </p:sp>
      <p:sp>
        <p:nvSpPr>
          <p:cNvPr id="44" name="Text Placeholder 2063">
            <a:extLst>
              <a:ext uri="{FF2B5EF4-FFF2-40B4-BE49-F238E27FC236}">
                <a16:creationId xmlns:a16="http://schemas.microsoft.com/office/drawing/2014/main" id="{685A9EF9-DD04-481C-85B3-12983B2704CA}"/>
              </a:ext>
            </a:extLst>
          </p:cNvPr>
          <p:cNvSpPr txBox="1">
            <a:spLocks/>
          </p:cNvSpPr>
          <p:nvPr/>
        </p:nvSpPr>
        <p:spPr>
          <a:xfrm>
            <a:off x="7803661" y="15226256"/>
            <a:ext cx="6560039" cy="768078"/>
          </a:xfrm>
          <a:prstGeom prst="rect">
            <a:avLst/>
          </a:prstGeom>
        </p:spPr>
        <p:txBody>
          <a:bodyPr vert="horz" wrap="square" lIns="0" tIns="0" rIns="0" bIns="0" numCol="1" spcCol="274320" rtlCol="0">
            <a:noAutofit/>
          </a:bodyPr>
          <a:lstStyle>
            <a:lvl1pPr marL="0" indent="0" algn="l" defTabSz="770026" rtl="0" eaLnBrk="1" latinLnBrk="0" hangingPunct="1">
              <a:spcBef>
                <a:spcPts val="505"/>
              </a:spcBef>
              <a:buFont typeface="Arial" panose="020B0604020202020204" pitchFamily="34" charset="0"/>
              <a:buNone/>
              <a:defRPr kumimoji="0" lang="en-US" sz="1179" b="1" i="0" u="none" strike="noStrike" kern="1200" cap="none" spc="0" normalizeH="0" baseline="0">
                <a:ln>
                  <a:noFill/>
                </a:ln>
                <a:solidFill>
                  <a:schemeClr val="tx2"/>
                </a:solidFill>
                <a:effectLst/>
                <a:uLnTx/>
                <a:uFillTx/>
                <a:latin typeface="+mn-lt"/>
                <a:ea typeface="+mn-ea"/>
                <a:cs typeface="Arial" panose="020B0604020202020204" pitchFamily="34" charset="0"/>
              </a:defRPr>
            </a:lvl1pPr>
            <a:lvl2pPr marL="0" indent="0" algn="l" defTabSz="770026" rtl="0" eaLnBrk="1" latinLnBrk="0" hangingPunct="1">
              <a:spcBef>
                <a:spcPts val="252"/>
              </a:spcBef>
              <a:buFont typeface="Arial" panose="020B0604020202020204" pitchFamily="34" charset="0"/>
              <a:buNone/>
              <a:defRPr kumimoji="0" lang="en-US" sz="926" b="0" i="0" u="none" strike="noStrike" kern="1200" cap="none" spc="0" normalizeH="0" baseline="0">
                <a:ln>
                  <a:noFill/>
                </a:ln>
                <a:solidFill>
                  <a:schemeClr val="tx1"/>
                </a:solidFill>
                <a:effectLst/>
                <a:uLnTx/>
                <a:uFillTx/>
                <a:latin typeface="+mn-lt"/>
                <a:ea typeface="+mn-ea"/>
                <a:cs typeface="Arial" panose="020B0604020202020204" pitchFamily="34" charset="0"/>
              </a:defRPr>
            </a:lvl2pPr>
            <a:lvl3pPr marL="0" indent="0" algn="l" defTabSz="770026" rtl="0" eaLnBrk="1" latinLnBrk="0" hangingPunct="1">
              <a:spcBef>
                <a:spcPts val="505"/>
              </a:spcBef>
              <a:buClr>
                <a:schemeClr val="accent1"/>
              </a:buClr>
              <a:buSzPct val="120000"/>
              <a:buFont typeface="Arial" panose="020B0604020202020204" pitchFamily="34" charset="0"/>
              <a:buNone/>
              <a:defRPr kumimoji="0" lang="en-US" sz="926" b="1" i="0" u="none" strike="noStrike" kern="1200" cap="none" spc="0" normalizeH="0" baseline="0">
                <a:ln>
                  <a:noFill/>
                </a:ln>
                <a:solidFill>
                  <a:schemeClr val="tx1"/>
                </a:solidFill>
                <a:effectLst/>
                <a:uLnTx/>
                <a:uFillTx/>
                <a:latin typeface="+mn-lt"/>
                <a:ea typeface="+mn-ea"/>
                <a:cs typeface="Arial" panose="020B0604020202020204" pitchFamily="34" charset="0"/>
              </a:defRPr>
            </a:lvl3pPr>
            <a:lvl4pPr marL="121264" indent="-121264" algn="l" defTabSz="770026" rtl="0" eaLnBrk="1" latinLnBrk="0" hangingPunct="1">
              <a:spcBef>
                <a:spcPts val="300"/>
              </a:spcBef>
              <a:buClr>
                <a:srgbClr val="E30042"/>
              </a:buClr>
              <a:buSzPct val="120000"/>
              <a:buFont typeface="Arial" panose="020B0604020202020204" pitchFamily="34" charset="0"/>
              <a:buChar char="•"/>
              <a:defRPr kumimoji="0" lang="en-US" sz="926" b="0" i="0" u="none" strike="noStrike" kern="1200" cap="none" spc="0" normalizeH="0" baseline="0">
                <a:ln>
                  <a:noFill/>
                </a:ln>
                <a:solidFill>
                  <a:schemeClr val="tx1"/>
                </a:solidFill>
                <a:effectLst/>
                <a:uLnTx/>
                <a:uFillTx/>
                <a:latin typeface="+mn-lt"/>
                <a:ea typeface="+mn-ea"/>
                <a:cs typeface="Arial" panose="020B0604020202020204" pitchFamily="34" charset="0"/>
              </a:defRPr>
            </a:lvl4pPr>
            <a:lvl5pPr marL="246408" marR="0" indent="-121264" algn="l" defTabSz="770026" rtl="0" eaLnBrk="1" fontAlgn="auto" latinLnBrk="0" hangingPunct="1">
              <a:lnSpc>
                <a:spcPct val="100000"/>
              </a:lnSpc>
              <a:spcBef>
                <a:spcPts val="252"/>
              </a:spcBef>
              <a:spcAft>
                <a:spcPts val="0"/>
              </a:spcAft>
              <a:buClr>
                <a:srgbClr val="E30042"/>
              </a:buClr>
              <a:buSzPct val="110000"/>
              <a:buFont typeface="Arial" panose="020B0604020202020204" pitchFamily="34" charset="0"/>
              <a:buChar char="•"/>
              <a:tabLst/>
              <a:defRPr kumimoji="0" lang="en-US" sz="843" b="0" i="0" u="none" strike="noStrike" kern="1200" cap="none" spc="0" normalizeH="0" baseline="0">
                <a:ln>
                  <a:noFill/>
                </a:ln>
                <a:solidFill>
                  <a:schemeClr val="tx1"/>
                </a:solidFill>
                <a:effectLst/>
                <a:uLnTx/>
                <a:uFillTx/>
                <a:latin typeface="+mn-lt"/>
                <a:ea typeface="+mn-ea"/>
                <a:cs typeface="Arial" panose="020B0604020202020204" pitchFamily="34" charset="0"/>
              </a:defRPr>
            </a:lvl5pPr>
            <a:lvl6pPr marL="369614" indent="-121264" algn="l" defTabSz="770026" rtl="0" eaLnBrk="1" latinLnBrk="0" hangingPunct="1">
              <a:spcBef>
                <a:spcPts val="200"/>
              </a:spcBef>
              <a:buClr>
                <a:schemeClr val="tx2"/>
              </a:buClr>
              <a:buFont typeface="Arial" panose="020B0604020202020204" pitchFamily="34" charset="0"/>
              <a:buChar char="•"/>
              <a:defRPr kumimoji="0" lang="en-US" sz="757"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6pPr>
            <a:lvl7pPr marL="290685" indent="-144380" algn="l" defTabSz="770026" rtl="0" eaLnBrk="1" latinLnBrk="0" hangingPunct="1">
              <a:spcBef>
                <a:spcPts val="505"/>
              </a:spcBef>
              <a:buClr>
                <a:schemeClr val="accent1"/>
              </a:buClr>
              <a:buFont typeface="Arial" panose="020B0604020202020204" pitchFamily="34" charset="0"/>
              <a:buChar char="•"/>
              <a:defRPr sz="674" b="0" kern="1200">
                <a:solidFill>
                  <a:schemeClr val="accent2"/>
                </a:solidFill>
                <a:latin typeface="Arial" panose="020B0604020202020204" pitchFamily="34" charset="0"/>
                <a:ea typeface="+mn-ea"/>
                <a:cs typeface="Arial" panose="020B0604020202020204" pitchFamily="34" charset="0"/>
              </a:defRPr>
            </a:lvl7pPr>
            <a:lvl8pPr marL="2887597" indent="-192507" algn="l" defTabSz="770026" rtl="0" eaLnBrk="1" latinLnBrk="0" hangingPunct="1">
              <a:spcBef>
                <a:spcPct val="20000"/>
              </a:spcBef>
              <a:buFont typeface="Arial" panose="020B0604020202020204" pitchFamily="34" charset="0"/>
              <a:buChar char="•"/>
              <a:defRPr sz="1684" kern="1200">
                <a:solidFill>
                  <a:schemeClr val="tx1"/>
                </a:solidFill>
                <a:latin typeface="+mn-lt"/>
                <a:ea typeface="+mn-ea"/>
                <a:cs typeface="+mn-cs"/>
              </a:defRPr>
            </a:lvl8pPr>
            <a:lvl9pPr marL="3272610" indent="-192507" algn="l" defTabSz="770026" rtl="0" eaLnBrk="1" latinLnBrk="0" hangingPunct="1">
              <a:spcBef>
                <a:spcPct val="20000"/>
              </a:spcBef>
              <a:buFont typeface="Arial" panose="020B0604020202020204" pitchFamily="34" charset="0"/>
              <a:buChar char="•"/>
              <a:defRPr sz="1684" kern="1200">
                <a:solidFill>
                  <a:schemeClr val="tx1"/>
                </a:solidFill>
                <a:latin typeface="+mn-lt"/>
                <a:ea typeface="+mn-ea"/>
                <a:cs typeface="+mn-cs"/>
              </a:defRPr>
            </a:lvl9pPr>
          </a:lstStyle>
          <a:p>
            <a:pPr lvl="2" fontAlgn="auto">
              <a:spcAft>
                <a:spcPts val="0"/>
              </a:spcAft>
            </a:pPr>
            <a:r>
              <a:rPr lang="en-GB" sz="1400" dirty="0">
                <a:solidFill>
                  <a:schemeClr val="tx2"/>
                </a:solidFill>
              </a:rPr>
              <a:t>Figure 1. Barriers to LA ART Appointment Adherence: Frequency by Region</a:t>
            </a:r>
          </a:p>
        </p:txBody>
      </p:sp>
      <p:sp>
        <p:nvSpPr>
          <p:cNvPr id="21" name="Text Placeholder 2058">
            <a:extLst>
              <a:ext uri="{FF2B5EF4-FFF2-40B4-BE49-F238E27FC236}">
                <a16:creationId xmlns:a16="http://schemas.microsoft.com/office/drawing/2014/main" id="{541E68F8-7D16-482B-BCA4-3C4D35F21A7E}"/>
              </a:ext>
            </a:extLst>
          </p:cNvPr>
          <p:cNvSpPr txBox="1">
            <a:spLocks/>
          </p:cNvSpPr>
          <p:nvPr/>
        </p:nvSpPr>
        <p:spPr>
          <a:xfrm>
            <a:off x="694236" y="3784039"/>
            <a:ext cx="6468564" cy="475787"/>
          </a:xfrm>
          <a:prstGeom prst="rect">
            <a:avLst/>
          </a:prstGeom>
        </p:spPr>
        <p:txBody>
          <a:bodyPr vert="horz" wrap="square" lIns="0" tIns="0" rIns="0" bIns="0" numCol="1" spcCol="274320" rtlCol="0">
            <a:noAutofit/>
          </a:bodyPr>
          <a:lstStyle>
            <a:lvl1pPr marL="0" indent="0" algn="l" defTabSz="1540052" rtl="0" eaLnBrk="1" latinLnBrk="0" hangingPunct="1">
              <a:spcBef>
                <a:spcPts val="1010"/>
              </a:spcBef>
              <a:buFont typeface="Arial" panose="020B0604020202020204" pitchFamily="34" charset="0"/>
              <a:buNone/>
              <a:defRPr kumimoji="0" lang="en-US" sz="2200" b="1" i="0" u="none" strike="noStrike" kern="1200" cap="none" spc="0" normalizeH="0" baseline="0">
                <a:ln>
                  <a:noFill/>
                </a:ln>
                <a:solidFill>
                  <a:schemeClr val="tx2"/>
                </a:solidFill>
                <a:effectLst/>
                <a:uLnTx/>
                <a:uFillTx/>
                <a:latin typeface="+mn-lt"/>
                <a:ea typeface="+mn-ea"/>
                <a:cs typeface="Arial" panose="020B0604020202020204" pitchFamily="34" charset="0"/>
              </a:defRPr>
            </a:lvl1pPr>
            <a:lvl2pPr marL="0" indent="0" algn="l" defTabSz="1540052" rtl="0" eaLnBrk="1" latinLnBrk="0" hangingPunct="1">
              <a:spcBef>
                <a:spcPts val="504"/>
              </a:spcBef>
              <a:buFont typeface="Arial" panose="020B0604020202020204" pitchFamily="34" charset="0"/>
              <a:buNone/>
              <a:defRPr kumimoji="0" lang="en-US" sz="1600" b="0" i="0" u="none" strike="noStrike" kern="1200" cap="none" spc="0" normalizeH="0" baseline="0">
                <a:ln>
                  <a:noFill/>
                </a:ln>
                <a:solidFill>
                  <a:schemeClr val="tx1"/>
                </a:solidFill>
                <a:effectLst/>
                <a:uLnTx/>
                <a:uFillTx/>
                <a:latin typeface="+mn-lt"/>
                <a:ea typeface="+mn-ea"/>
                <a:cs typeface="Arial" panose="020B0604020202020204" pitchFamily="34" charset="0"/>
              </a:defRPr>
            </a:lvl2pPr>
            <a:lvl3pPr marL="0" indent="0" algn="l" defTabSz="1540052" rtl="0" eaLnBrk="1" latinLnBrk="0" hangingPunct="1">
              <a:spcBef>
                <a:spcPts val="1010"/>
              </a:spcBef>
              <a:buClr>
                <a:schemeClr val="accent1"/>
              </a:buClr>
              <a:buSzPct val="120000"/>
              <a:buFont typeface="Arial" panose="020B0604020202020204" pitchFamily="34" charset="0"/>
              <a:buNone/>
              <a:defRPr kumimoji="0" lang="en-US" sz="1600" b="1" i="0" u="none" strike="noStrike" kern="1200" cap="none" spc="0" normalizeH="0" baseline="0">
                <a:ln>
                  <a:noFill/>
                </a:ln>
                <a:solidFill>
                  <a:schemeClr val="tx2"/>
                </a:solidFill>
                <a:effectLst/>
                <a:uLnTx/>
                <a:uFillTx/>
                <a:latin typeface="+mn-lt"/>
                <a:ea typeface="+mn-ea"/>
                <a:cs typeface="Arial" panose="020B0604020202020204" pitchFamily="34" charset="0"/>
              </a:defRPr>
            </a:lvl3pPr>
            <a:lvl4pPr marL="242528" indent="-242528" algn="l" defTabSz="1540052" rtl="0" eaLnBrk="1" latinLnBrk="0" hangingPunct="1">
              <a:spcBef>
                <a:spcPts val="600"/>
              </a:spcBef>
              <a:buClr>
                <a:srgbClr val="E30042"/>
              </a:buClr>
              <a:buSzPct val="120000"/>
              <a:buFont typeface="Arial" panose="020B0604020202020204" pitchFamily="34" charset="0"/>
              <a:buChar char="•"/>
              <a:defRPr kumimoji="0" lang="en-US" sz="1600" b="0" i="0" u="none" strike="noStrike" kern="1200" cap="none" spc="0" normalizeH="0" baseline="0">
                <a:ln>
                  <a:noFill/>
                </a:ln>
                <a:solidFill>
                  <a:schemeClr val="tx1"/>
                </a:solidFill>
                <a:effectLst/>
                <a:uLnTx/>
                <a:uFillTx/>
                <a:latin typeface="+mn-lt"/>
                <a:ea typeface="+mn-ea"/>
                <a:cs typeface="Arial" panose="020B0604020202020204" pitchFamily="34" charset="0"/>
              </a:defRPr>
            </a:lvl4pPr>
            <a:lvl5pPr marL="492816" indent="-242528" algn="l" defTabSz="1540052" rtl="0" eaLnBrk="1" latinLnBrk="0" hangingPunct="1">
              <a:spcBef>
                <a:spcPts val="400"/>
              </a:spcBef>
              <a:buClr>
                <a:srgbClr val="E30042"/>
              </a:buClr>
              <a:buSzPct val="110000"/>
              <a:buFont typeface="Arial" panose="020B0604020202020204" pitchFamily="34" charset="0"/>
              <a:buChar char="•"/>
              <a:defRPr kumimoji="0" lang="en-US" sz="1400" b="0" i="0" u="none" strike="noStrike" kern="1200" cap="none" spc="0" normalizeH="0" baseline="0">
                <a:ln>
                  <a:noFill/>
                </a:ln>
                <a:solidFill>
                  <a:schemeClr val="tx1"/>
                </a:solidFill>
                <a:effectLst/>
                <a:uLnTx/>
                <a:uFillTx/>
                <a:latin typeface="+mn-lt"/>
                <a:ea typeface="+mn-ea"/>
                <a:cs typeface="Arial" panose="020B0604020202020204" pitchFamily="34" charset="0"/>
              </a:defRPr>
            </a:lvl5pPr>
            <a:lvl6pPr marL="739228" indent="-242528" algn="l" defTabSz="1540052" rtl="0" eaLnBrk="1" latinLnBrk="0" hangingPunct="1">
              <a:spcBef>
                <a:spcPts val="400"/>
              </a:spcBef>
              <a:buClr>
                <a:srgbClr val="E30042"/>
              </a:buClr>
              <a:buFont typeface="Arial" panose="020B0604020202020204" pitchFamily="34" charset="0"/>
              <a:buChar char="•"/>
              <a:defRPr kumimoji="0" lang="en-US" sz="1100" b="0" i="0" u="none" strike="noStrike" kern="1200" cap="none" spc="0" normalizeH="0" baseline="0">
                <a:ln>
                  <a:noFill/>
                </a:ln>
                <a:solidFill>
                  <a:schemeClr val="tx1"/>
                </a:solidFill>
                <a:effectLst/>
                <a:uLnTx/>
                <a:uFillTx/>
                <a:latin typeface="Arial"/>
                <a:ea typeface="+mn-ea"/>
                <a:cs typeface="Arial" panose="020B0604020202020204" pitchFamily="34" charset="0"/>
              </a:defRPr>
            </a:lvl6pPr>
            <a:lvl7pPr marL="581370" indent="-288760" algn="l" defTabSz="1540052" rtl="0" eaLnBrk="1" latinLnBrk="0" hangingPunct="1">
              <a:spcBef>
                <a:spcPts val="1010"/>
              </a:spcBef>
              <a:buClr>
                <a:schemeClr val="accent1"/>
              </a:buClr>
              <a:buFont typeface="Arial" panose="020B0604020202020204" pitchFamily="34" charset="0"/>
              <a:buChar char="•"/>
              <a:defRPr sz="1348" b="0" kern="1200">
                <a:solidFill>
                  <a:schemeClr val="accent2"/>
                </a:solidFill>
                <a:latin typeface="Arial" panose="020B0604020202020204" pitchFamily="34" charset="0"/>
                <a:ea typeface="+mn-ea"/>
                <a:cs typeface="Arial" panose="020B0604020202020204" pitchFamily="34" charset="0"/>
              </a:defRPr>
            </a:lvl7pPr>
            <a:lvl8pPr marL="5775194"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8pPr>
            <a:lvl9pPr marL="6545220"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9pPr>
          </a:lstStyle>
          <a:p>
            <a:pPr fontAlgn="auto">
              <a:spcAft>
                <a:spcPts val="0"/>
              </a:spcAft>
            </a:pPr>
            <a:r>
              <a:rPr lang="en-GB" dirty="0"/>
              <a:t>Abstract</a:t>
            </a:r>
          </a:p>
        </p:txBody>
      </p:sp>
      <p:sp>
        <p:nvSpPr>
          <p:cNvPr id="22" name="TextBox 21">
            <a:extLst>
              <a:ext uri="{FF2B5EF4-FFF2-40B4-BE49-F238E27FC236}">
                <a16:creationId xmlns:a16="http://schemas.microsoft.com/office/drawing/2014/main" id="{0BC9FFFE-E73D-44FC-913D-764D5F538D45}"/>
              </a:ext>
            </a:extLst>
          </p:cNvPr>
          <p:cNvSpPr txBox="1"/>
          <p:nvPr/>
        </p:nvSpPr>
        <p:spPr>
          <a:xfrm>
            <a:off x="692282" y="4243198"/>
            <a:ext cx="6447781" cy="6869638"/>
          </a:xfrm>
          <a:prstGeom prst="rect">
            <a:avLst/>
          </a:prstGeom>
          <a:noFill/>
          <a:ln>
            <a:noFill/>
          </a:ln>
        </p:spPr>
        <p:txBody>
          <a:bodyPr wrap="square" lIns="0" tIns="0" rIns="0" bIns="0" rtlCol="0">
            <a:spAutoFit/>
          </a:bodyPr>
          <a:lstStyle/>
          <a:p>
            <a:pPr defTabSz="525571" eaLnBrk="0" fontAlgn="base" hangingPunct="0">
              <a:lnSpc>
                <a:spcPts val="1800"/>
              </a:lnSpc>
              <a:spcBef>
                <a:spcPts val="900"/>
              </a:spcBef>
              <a:spcAft>
                <a:spcPct val="0"/>
              </a:spcAft>
            </a:pPr>
            <a:r>
              <a:rPr lang="en-US" altLang="en-US" sz="1400" b="1" dirty="0">
                <a:latin typeface="Arial" panose="020B0604020202020204" pitchFamily="34" charset="0"/>
              </a:rPr>
              <a:t>Introduction:</a:t>
            </a:r>
            <a:r>
              <a:rPr lang="en-US" altLang="en-US" sz="1400" dirty="0">
                <a:latin typeface="Arial" panose="020B0604020202020204" pitchFamily="34" charset="0"/>
              </a:rPr>
              <a:t> Long-acting (LA) injectable antiretroviral therapy (ART), with cabotegravir (CAB) and rilpivirine (RPV), was found to be non-inferior to daily oral ART in Phase 3 trials for efficacy, with high patient acceptability, tolerability and satisfaction. Limited information on provider experiences with LA ART exists, which is critical to inform real world implementation.</a:t>
            </a:r>
          </a:p>
          <a:p>
            <a:pPr defTabSz="525571" eaLnBrk="0" fontAlgn="base" hangingPunct="0">
              <a:lnSpc>
                <a:spcPts val="1800"/>
              </a:lnSpc>
              <a:spcBef>
                <a:spcPts val="1100"/>
              </a:spcBef>
              <a:spcAft>
                <a:spcPct val="0"/>
              </a:spcAft>
            </a:pPr>
            <a:r>
              <a:rPr lang="en-US" altLang="en-US" sz="1400" b="1" dirty="0">
                <a:latin typeface="Arial" panose="020B0604020202020204" pitchFamily="34" charset="0"/>
              </a:rPr>
              <a:t>Methods:</a:t>
            </a:r>
            <a:r>
              <a:rPr lang="en-US" altLang="en-US" sz="1400" dirty="0">
                <a:latin typeface="Arial" panose="020B0604020202020204" pitchFamily="34" charset="0"/>
              </a:rPr>
              <a:t> An online survey was sent to 449 health providers from the 13 countries participating in the Phase 3b ATLAS-2M trial of the administration of CAB LA + RPV LA every 8 weeks (Q8W) compared to every 4 weeks (Q4W). </a:t>
            </a:r>
            <a:br>
              <a:rPr lang="en-US" altLang="en-US" sz="1400" dirty="0">
                <a:latin typeface="Arial" panose="020B0604020202020204" pitchFamily="34" charset="0"/>
              </a:rPr>
            </a:br>
            <a:r>
              <a:rPr lang="en-US" altLang="en-US" sz="1400" dirty="0">
                <a:latin typeface="Arial" panose="020B0604020202020204" pitchFamily="34" charset="0"/>
              </a:rPr>
              <a:t>A total of 329 (73%) providers responded to the survey and 293 provided information on LA ART feasibility. Based on prior formative qualitative research, we developed composite scores of logistical barriers, clinical concerns and patient benefits related to LA ART. Multivariable regression was used to identify factors related to the feasibility of LA ART every month and two months in the context of routine care including the barriers, concerns and benefits scores, and geographic and provider variables.</a:t>
            </a:r>
          </a:p>
          <a:p>
            <a:pPr defTabSz="525571" eaLnBrk="0" fontAlgn="base" hangingPunct="0">
              <a:lnSpc>
                <a:spcPts val="1800"/>
              </a:lnSpc>
              <a:spcBef>
                <a:spcPts val="1100"/>
              </a:spcBef>
              <a:spcAft>
                <a:spcPct val="0"/>
              </a:spcAft>
            </a:pPr>
            <a:r>
              <a:rPr lang="en-US" altLang="en-US" sz="1400" b="1" dirty="0">
                <a:latin typeface="Arial" panose="020B0604020202020204" pitchFamily="34" charset="0"/>
              </a:rPr>
              <a:t>Results: </a:t>
            </a:r>
            <a:r>
              <a:rPr lang="en-US" altLang="en-US" sz="1400" dirty="0">
                <a:latin typeface="Arial" panose="020B0604020202020204" pitchFamily="34" charset="0"/>
              </a:rPr>
              <a:t>A majority of providers indicated that it would be very feasible (62.8%) </a:t>
            </a:r>
            <a:br>
              <a:rPr lang="en-US" altLang="en-US" sz="1400" dirty="0">
                <a:latin typeface="Arial" panose="020B0604020202020204" pitchFamily="34" charset="0"/>
              </a:rPr>
            </a:br>
            <a:r>
              <a:rPr lang="en-US" altLang="en-US" sz="1400" dirty="0">
                <a:latin typeface="Arial" panose="020B0604020202020204" pitchFamily="34" charset="0"/>
              </a:rPr>
              <a:t>or somewhat feasible (32.1%) to administer monthly LA ART in their clinics. Feasibility scores were higher for delivering LA ART every 2 months vs. every month (mean 28.3 vs. 26.9; p-value &lt;0.001). In multivariable logistic regression, providers from Africa had significantly higher odds of perceived overall feasibility of monthly LA ART (aOR 2.9, 95% CI 1.9-4.4) compared to those from other regions, as did those reporting a greater number of LA ART patient benefits </a:t>
            </a:r>
            <a:br>
              <a:rPr lang="en-US" altLang="en-US" sz="1400" dirty="0">
                <a:latin typeface="Arial" panose="020B0604020202020204" pitchFamily="34" charset="0"/>
              </a:rPr>
            </a:br>
            <a:r>
              <a:rPr lang="en-US" altLang="en-US" sz="1400" dirty="0">
                <a:latin typeface="Arial" panose="020B0604020202020204" pitchFamily="34" charset="0"/>
              </a:rPr>
              <a:t>(aOR 1.1, 95% CI 1.0-1.1) compared to those reporting fewer benefits. Providers reporting a greater number of barriers to patients returning to clinic appointments had a significantly lower odds of perceived feasibility (aOR 0.8, 95% CI 0.7-1.0). </a:t>
            </a:r>
          </a:p>
          <a:p>
            <a:pPr defTabSz="525571" eaLnBrk="0" fontAlgn="base" hangingPunct="0">
              <a:lnSpc>
                <a:spcPts val="1800"/>
              </a:lnSpc>
              <a:spcBef>
                <a:spcPts val="1100"/>
              </a:spcBef>
              <a:spcAft>
                <a:spcPct val="0"/>
              </a:spcAft>
            </a:pPr>
            <a:r>
              <a:rPr lang="en-US" altLang="en-US" sz="1400" b="1" dirty="0">
                <a:latin typeface="Arial" panose="020B0604020202020204" pitchFamily="34" charset="0"/>
              </a:rPr>
              <a:t>Conclusions:</a:t>
            </a:r>
            <a:r>
              <a:rPr lang="en-US" altLang="en-US" sz="1400" dirty="0">
                <a:latin typeface="Arial" panose="020B0604020202020204" pitchFamily="34" charset="0"/>
              </a:rPr>
              <a:t> Clinical and operational guidelines, provider training, human </a:t>
            </a:r>
            <a:br>
              <a:rPr lang="en-US" altLang="en-US" sz="1400" dirty="0">
                <a:latin typeface="Arial" panose="020B0604020202020204" pitchFamily="34" charset="0"/>
              </a:rPr>
            </a:br>
            <a:r>
              <a:rPr lang="en-US" altLang="en-US" sz="1400" dirty="0">
                <a:latin typeface="Arial" panose="020B0604020202020204" pitchFamily="34" charset="0"/>
              </a:rPr>
              <a:t>and material resources, and patient support systems are needed to optimize </a:t>
            </a:r>
            <a:br>
              <a:rPr lang="en-US" altLang="en-US" sz="1400" dirty="0">
                <a:latin typeface="Arial" panose="020B0604020202020204" pitchFamily="34" charset="0"/>
              </a:rPr>
            </a:br>
            <a:r>
              <a:rPr lang="en-US" altLang="en-US" sz="1400" dirty="0">
                <a:latin typeface="Arial" panose="020B0604020202020204" pitchFamily="34" charset="0"/>
              </a:rPr>
              <a:t>LA ART implementation.</a:t>
            </a:r>
          </a:p>
        </p:txBody>
      </p:sp>
      <p:graphicFrame>
        <p:nvGraphicFramePr>
          <p:cNvPr id="23" name="Table 22">
            <a:extLst>
              <a:ext uri="{FF2B5EF4-FFF2-40B4-BE49-F238E27FC236}">
                <a16:creationId xmlns:a16="http://schemas.microsoft.com/office/drawing/2014/main" id="{16E71F21-70C0-4082-BEAA-DCB7EE628235}"/>
              </a:ext>
            </a:extLst>
          </p:cNvPr>
          <p:cNvGraphicFramePr>
            <a:graphicFrameLocks noGrp="1"/>
          </p:cNvGraphicFramePr>
          <p:nvPr>
            <p:extLst>
              <p:ext uri="{D42A27DB-BD31-4B8C-83A1-F6EECF244321}">
                <p14:modId xmlns:p14="http://schemas.microsoft.com/office/powerpoint/2010/main" val="804874406"/>
              </p:ext>
            </p:extLst>
          </p:nvPr>
        </p:nvGraphicFramePr>
        <p:xfrm>
          <a:off x="7799520" y="5476051"/>
          <a:ext cx="6570662" cy="4805212"/>
        </p:xfrm>
        <a:graphic>
          <a:graphicData uri="http://schemas.openxmlformats.org/drawingml/2006/table">
            <a:tbl>
              <a:tblPr firstRow="1" firstCol="1" bandRow="1">
                <a:tableStyleId>{5C22544A-7EE6-4342-B048-85BDC9FD1C3A}</a:tableStyleId>
              </a:tblPr>
              <a:tblGrid>
                <a:gridCol w="4385993">
                  <a:extLst>
                    <a:ext uri="{9D8B030D-6E8A-4147-A177-3AD203B41FA5}">
                      <a16:colId xmlns:a16="http://schemas.microsoft.com/office/drawing/2014/main" val="3900918110"/>
                    </a:ext>
                  </a:extLst>
                </a:gridCol>
                <a:gridCol w="1105369">
                  <a:extLst>
                    <a:ext uri="{9D8B030D-6E8A-4147-A177-3AD203B41FA5}">
                      <a16:colId xmlns:a16="http://schemas.microsoft.com/office/drawing/2014/main" val="1218547007"/>
                    </a:ext>
                  </a:extLst>
                </a:gridCol>
                <a:gridCol w="1079300">
                  <a:extLst>
                    <a:ext uri="{9D8B030D-6E8A-4147-A177-3AD203B41FA5}">
                      <a16:colId xmlns:a16="http://schemas.microsoft.com/office/drawing/2014/main" val="817321035"/>
                    </a:ext>
                  </a:extLst>
                </a:gridCol>
              </a:tblGrid>
              <a:tr h="0">
                <a:tc>
                  <a:txBody>
                    <a:bodyPr/>
                    <a:lstStyle/>
                    <a:p>
                      <a:pPr marL="0" marR="0">
                        <a:spcBef>
                          <a:spcPts val="0"/>
                        </a:spcBef>
                        <a:spcAft>
                          <a:spcPts val="0"/>
                        </a:spcAft>
                      </a:pPr>
                      <a:r>
                        <a:rPr lang="en-US" sz="1400" dirty="0">
                          <a:solidFill>
                            <a:schemeClr val="bg1"/>
                          </a:solidFill>
                          <a:effectLst/>
                          <a:latin typeface="Arial" panose="020B0604020202020204" pitchFamily="34" charset="0"/>
                          <a:cs typeface="Arial" panose="020B0604020202020204" pitchFamily="34" charset="0"/>
                        </a:rPr>
                        <a:t>Variable</a:t>
                      </a:r>
                      <a:endPar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N</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3472724660"/>
                  </a:ext>
                </a:extLst>
              </a:tr>
              <a:tr h="0">
                <a:tc>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Provider characteristics</a:t>
                      </a:r>
                      <a:endPar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82468619"/>
                  </a:ext>
                </a:extLst>
              </a:tr>
              <a:tr h="0">
                <a:tc>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Region</a:t>
                      </a:r>
                      <a:r>
                        <a:rPr lang="en-US" sz="1400" b="0" dirty="0">
                          <a:solidFill>
                            <a:schemeClr val="tx1"/>
                          </a:solidFill>
                          <a:effectLst/>
                          <a:latin typeface="Arial" panose="020B0604020202020204" pitchFamily="34" charset="0"/>
                          <a:cs typeface="Arial" panose="020B0604020202020204" pitchFamily="34" charset="0"/>
                        </a:rPr>
                        <a:t> </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445465358"/>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Europe </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179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61.1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714177735"/>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North America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68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23.2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697178523"/>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Asia/Pacific</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6.1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125566231"/>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Africa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5.5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424199289"/>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Latin America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4.1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1037035422"/>
                  </a:ext>
                </a:extLst>
              </a:tr>
              <a:tr h="0">
                <a:tc>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Role in clinic </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455193080"/>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Physician</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172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58.7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79711952"/>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Nurse/PA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72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24.6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73760460"/>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Pharmacist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3.8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685276403"/>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Research staff</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38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13.0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7659761"/>
                  </a:ext>
                </a:extLst>
              </a:tr>
              <a:tr h="0">
                <a:tc>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Prior trial involvement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780005156"/>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1-2 clinical trials</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155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52.9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1495311183"/>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3+ clinical trials</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138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47.1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056359954"/>
                  </a:ext>
                </a:extLst>
              </a:tr>
              <a:tr h="0">
                <a:tc>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Injection experience </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61819909"/>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Yes</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121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43.1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0683343"/>
                  </a:ext>
                </a:extLst>
              </a:tr>
              <a:tr h="306364">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No</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160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56.9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0495051"/>
                  </a:ext>
                </a:extLst>
              </a:tr>
            </a:tbl>
          </a:graphicData>
        </a:graphic>
      </p:graphicFrame>
      <p:sp>
        <p:nvSpPr>
          <p:cNvPr id="24" name="Rectangle 23">
            <a:extLst>
              <a:ext uri="{FF2B5EF4-FFF2-40B4-BE49-F238E27FC236}">
                <a16:creationId xmlns:a16="http://schemas.microsoft.com/office/drawing/2014/main" id="{D4B1800E-31B2-4AE5-BD25-46E315267012}"/>
              </a:ext>
            </a:extLst>
          </p:cNvPr>
          <p:cNvSpPr/>
          <p:nvPr/>
        </p:nvSpPr>
        <p:spPr>
          <a:xfrm>
            <a:off x="8229606" y="13797498"/>
            <a:ext cx="1870364" cy="907941"/>
          </a:xfrm>
          <a:prstGeom prst="rect">
            <a:avLst/>
          </a:prstGeom>
          <a:noFill/>
          <a:ln>
            <a:noFill/>
          </a:ln>
        </p:spPr>
        <p:txBody>
          <a:bodyPr wrap="square" lIns="0" rIns="0" bIns="0">
            <a:spAutoFit/>
          </a:bodyPr>
          <a:lstStyle/>
          <a:p>
            <a:pPr marL="228600" lvl="1" indent="-228600" defTabSz="3017520">
              <a:buFont typeface="+mj-lt"/>
              <a:buAutoNum type="arabicPeriod"/>
            </a:pPr>
            <a:r>
              <a:rPr lang="en-US" sz="1400" dirty="0">
                <a:latin typeface="Arial" panose="020B0604020202020204" pitchFamily="34" charset="0"/>
                <a:cs typeface="Arial" panose="020B0604020202020204" pitchFamily="34" charset="0"/>
              </a:rPr>
              <a:t>Space</a:t>
            </a:r>
          </a:p>
          <a:p>
            <a:pPr marL="228600" lvl="1" indent="-228600" defTabSz="3017520">
              <a:buFont typeface="+mj-lt"/>
              <a:buAutoNum type="arabicPeriod"/>
            </a:pPr>
            <a:r>
              <a:rPr lang="en-US" sz="1400" dirty="0">
                <a:latin typeface="Arial" panose="020B0604020202020204" pitchFamily="34" charset="0"/>
                <a:cs typeface="Arial" panose="020B0604020202020204" pitchFamily="34" charset="0"/>
              </a:rPr>
              <a:t>Personnel</a:t>
            </a:r>
          </a:p>
          <a:p>
            <a:pPr marL="228600" lvl="1" indent="-228600" defTabSz="3017520">
              <a:buFont typeface="+mj-lt"/>
              <a:buAutoNum type="arabicPeriod"/>
            </a:pPr>
            <a:r>
              <a:rPr lang="en-US" sz="1400" dirty="0">
                <a:latin typeface="Arial" panose="020B0604020202020204" pitchFamily="34" charset="0"/>
                <a:cs typeface="Arial" panose="020B0604020202020204" pitchFamily="34" charset="0"/>
              </a:rPr>
              <a:t>Clinic flow</a:t>
            </a:r>
          </a:p>
          <a:p>
            <a:pPr marL="0" lvl="1" indent="0" defTabSz="3017520"/>
            <a:r>
              <a:rPr lang="en-US" sz="1400" dirty="0">
                <a:latin typeface="Arial" panose="020B06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13CFB62B-B6EF-4DC5-BCD7-E3EF184F0E67}"/>
              </a:ext>
            </a:extLst>
          </p:cNvPr>
          <p:cNvSpPr txBox="1"/>
          <p:nvPr/>
        </p:nvSpPr>
        <p:spPr>
          <a:xfrm>
            <a:off x="7800412" y="14555963"/>
            <a:ext cx="6581285" cy="477054"/>
          </a:xfrm>
          <a:prstGeom prst="rect">
            <a:avLst/>
          </a:prstGeom>
          <a:noFill/>
        </p:spPr>
        <p:txBody>
          <a:bodyPr wrap="square" lIns="0" rIns="0" bIns="0" rtlCol="0">
            <a:spAutoFit/>
          </a:bodyPr>
          <a:lstStyle/>
          <a:p>
            <a:r>
              <a:rPr lang="en-US" sz="1400" dirty="0">
                <a:latin typeface="Arial" panose="020B0604020202020204" pitchFamily="34" charset="0"/>
                <a:cs typeface="Arial" panose="020B0604020202020204" pitchFamily="34" charset="0"/>
              </a:rPr>
              <a:t>The scores were categorized as follows for the purpose of regression analyses:</a:t>
            </a:r>
          </a:p>
          <a:p>
            <a:pPr algn="ctr"/>
            <a:r>
              <a:rPr lang="en-US" sz="1400" dirty="0">
                <a:latin typeface="Arial" panose="020B0604020202020204" pitchFamily="34" charset="0"/>
                <a:cs typeface="Arial" panose="020B0604020202020204" pitchFamily="34" charset="0"/>
              </a:rPr>
              <a:t>Lo &lt;= 24                Medium = 25-31               Hi = 32</a:t>
            </a:r>
          </a:p>
        </p:txBody>
      </p:sp>
      <p:pic>
        <p:nvPicPr>
          <p:cNvPr id="26" name="Picture 25">
            <a:extLst>
              <a:ext uri="{FF2B5EF4-FFF2-40B4-BE49-F238E27FC236}">
                <a16:creationId xmlns:a16="http://schemas.microsoft.com/office/drawing/2014/main" id="{25F727F4-EFB5-43AC-9D14-D15A318B8C3A}"/>
              </a:ext>
            </a:extLst>
          </p:cNvPr>
          <p:cNvPicPr/>
          <p:nvPr/>
        </p:nvPicPr>
        <p:blipFill rotWithShape="1">
          <a:blip r:embed="rId5"/>
          <a:srcRect l="1878" t="14314" r="1742" b="3209"/>
          <a:stretch/>
        </p:blipFill>
        <p:spPr>
          <a:xfrm>
            <a:off x="7703128" y="15539343"/>
            <a:ext cx="6705600" cy="3685127"/>
          </a:xfrm>
          <a:prstGeom prst="rect">
            <a:avLst/>
          </a:prstGeom>
          <a:ln>
            <a:noFill/>
          </a:ln>
        </p:spPr>
      </p:pic>
      <p:sp>
        <p:nvSpPr>
          <p:cNvPr id="27" name="Rectangle 26">
            <a:extLst>
              <a:ext uri="{FF2B5EF4-FFF2-40B4-BE49-F238E27FC236}">
                <a16:creationId xmlns:a16="http://schemas.microsoft.com/office/drawing/2014/main" id="{52C2AD37-4A41-4CE5-AC24-4E7A93FD59FF}"/>
              </a:ext>
            </a:extLst>
          </p:cNvPr>
          <p:cNvSpPr/>
          <p:nvPr/>
        </p:nvSpPr>
        <p:spPr>
          <a:xfrm>
            <a:off x="10015485" y="13797498"/>
            <a:ext cx="1870364" cy="692497"/>
          </a:xfrm>
          <a:prstGeom prst="rect">
            <a:avLst/>
          </a:prstGeom>
          <a:noFill/>
          <a:ln>
            <a:noFill/>
          </a:ln>
        </p:spPr>
        <p:txBody>
          <a:bodyPr wrap="square" lIns="0" rIns="0" bIns="0">
            <a:spAutoFit/>
          </a:bodyPr>
          <a:lstStyle/>
          <a:p>
            <a:pPr marL="228600" lvl="1" indent="-228600" defTabSz="3017520">
              <a:buFont typeface="+mj-lt"/>
              <a:buAutoNum type="arabicPeriod" startAt="4"/>
            </a:pPr>
            <a:r>
              <a:rPr lang="en-US" sz="1400" dirty="0">
                <a:latin typeface="Arial" panose="020B0604020202020204" pitchFamily="34" charset="0"/>
                <a:cs typeface="Arial" panose="020B0604020202020204" pitchFamily="34" charset="0"/>
              </a:rPr>
              <a:t>Cold chain</a:t>
            </a:r>
          </a:p>
          <a:p>
            <a:pPr marL="228600" lvl="1" indent="-228600" defTabSz="3017520">
              <a:buFont typeface="+mj-lt"/>
              <a:buAutoNum type="arabicPeriod" startAt="4"/>
            </a:pPr>
            <a:r>
              <a:rPr lang="en-US" sz="1400" dirty="0">
                <a:latin typeface="Arial" panose="020B0604020202020204" pitchFamily="34" charset="0"/>
                <a:cs typeface="Arial" panose="020B0604020202020204" pitchFamily="34" charset="0"/>
              </a:rPr>
              <a:t>Refrigeration </a:t>
            </a:r>
          </a:p>
          <a:p>
            <a:pPr marL="228600" lvl="1" indent="-228600" defTabSz="3017520">
              <a:buFont typeface="+mj-lt"/>
              <a:buAutoNum type="arabicPeriod" startAt="4"/>
            </a:pPr>
            <a:r>
              <a:rPr lang="en-US" sz="1400" dirty="0">
                <a:latin typeface="Arial" panose="020B0604020202020204" pitchFamily="34" charset="0"/>
                <a:cs typeface="Arial" panose="020B0604020202020204" pitchFamily="34" charset="0"/>
              </a:rPr>
              <a:t>Stocking space</a:t>
            </a:r>
          </a:p>
        </p:txBody>
      </p:sp>
      <p:sp>
        <p:nvSpPr>
          <p:cNvPr id="28" name="Rectangle 27">
            <a:extLst>
              <a:ext uri="{FF2B5EF4-FFF2-40B4-BE49-F238E27FC236}">
                <a16:creationId xmlns:a16="http://schemas.microsoft.com/office/drawing/2014/main" id="{DFF2D1F0-15EB-4EF0-A671-AA6991B61FB7}"/>
              </a:ext>
            </a:extLst>
          </p:cNvPr>
          <p:cNvSpPr/>
          <p:nvPr/>
        </p:nvSpPr>
        <p:spPr>
          <a:xfrm>
            <a:off x="12124968" y="13797498"/>
            <a:ext cx="1870364" cy="907941"/>
          </a:xfrm>
          <a:prstGeom prst="rect">
            <a:avLst/>
          </a:prstGeom>
          <a:noFill/>
          <a:ln>
            <a:noFill/>
          </a:ln>
        </p:spPr>
        <p:txBody>
          <a:bodyPr wrap="square" lIns="0" rIns="0" bIns="0">
            <a:spAutoFit/>
          </a:bodyPr>
          <a:lstStyle/>
          <a:p>
            <a:pPr marL="228600" lvl="1" indent="-228600" defTabSz="3017520">
              <a:buFont typeface="+mj-lt"/>
              <a:buAutoNum type="arabicPeriod" startAt="7"/>
            </a:pPr>
            <a:r>
              <a:rPr lang="en-US" sz="1400" dirty="0">
                <a:latin typeface="Arial" panose="020B0604020202020204" pitchFamily="34" charset="0"/>
                <a:cs typeface="Arial" panose="020B0604020202020204" pitchFamily="34" charset="0"/>
              </a:rPr>
              <a:t>Maintaining stock</a:t>
            </a:r>
          </a:p>
          <a:p>
            <a:pPr marL="228600" lvl="1" indent="-228600" defTabSz="3017520">
              <a:buFont typeface="+mj-lt"/>
              <a:buAutoNum type="arabicPeriod" startAt="7"/>
            </a:pPr>
            <a:r>
              <a:rPr lang="en-US" sz="1400" dirty="0">
                <a:latin typeface="Arial" panose="020B0604020202020204" pitchFamily="34" charset="0"/>
                <a:cs typeface="Arial" panose="020B0604020202020204" pitchFamily="34" charset="0"/>
              </a:rPr>
              <a:t>Logistics of patient follow-up	</a:t>
            </a:r>
          </a:p>
        </p:txBody>
      </p:sp>
      <p:sp>
        <p:nvSpPr>
          <p:cNvPr id="29" name="Text Placeholder 2061">
            <a:extLst>
              <a:ext uri="{FF2B5EF4-FFF2-40B4-BE49-F238E27FC236}">
                <a16:creationId xmlns:a16="http://schemas.microsoft.com/office/drawing/2014/main" id="{54C7A6A7-D5F7-4151-8D52-05A7A899D709}"/>
              </a:ext>
            </a:extLst>
          </p:cNvPr>
          <p:cNvSpPr txBox="1">
            <a:spLocks/>
          </p:cNvSpPr>
          <p:nvPr/>
        </p:nvSpPr>
        <p:spPr>
          <a:xfrm>
            <a:off x="14899829" y="3811093"/>
            <a:ext cx="6504997" cy="1645032"/>
          </a:xfrm>
          <a:prstGeom prst="rect">
            <a:avLst/>
          </a:prstGeom>
        </p:spPr>
        <p:txBody>
          <a:bodyPr vert="horz" wrap="square" lIns="0" tIns="0" rIns="0" bIns="0" numCol="1" spcCol="274320" rtlCol="0">
            <a:noAutofit/>
          </a:bodyPr>
          <a:lstStyle>
            <a:lvl1pPr marL="0" indent="0" algn="l" defTabSz="1540052" rtl="0" eaLnBrk="1" latinLnBrk="0" hangingPunct="1">
              <a:spcBef>
                <a:spcPts val="1010"/>
              </a:spcBef>
              <a:buFont typeface="Arial" panose="020B0604020202020204" pitchFamily="34" charset="0"/>
              <a:buNone/>
              <a:defRPr kumimoji="0" lang="en-US" sz="2000" b="1" i="0" u="none" strike="noStrike" kern="1200" cap="none" spc="0" normalizeH="0" baseline="0">
                <a:ln>
                  <a:noFill/>
                </a:ln>
                <a:solidFill>
                  <a:schemeClr val="tx2"/>
                </a:solidFill>
                <a:effectLst/>
                <a:uLnTx/>
                <a:uFillTx/>
                <a:latin typeface="+mn-lt"/>
                <a:ea typeface="+mn-ea"/>
                <a:cs typeface="Arial" panose="020B0604020202020204" pitchFamily="34" charset="0"/>
              </a:defRPr>
            </a:lvl1pPr>
            <a:lvl2pPr marL="0" indent="0" algn="l" defTabSz="1540052" rtl="0" eaLnBrk="1" latinLnBrk="0" hangingPunct="1">
              <a:spcBef>
                <a:spcPts val="504"/>
              </a:spcBef>
              <a:buFont typeface="Arial" panose="020B0604020202020204" pitchFamily="34" charset="0"/>
              <a:buNone/>
              <a:defRPr kumimoji="0" lang="en-US" sz="1400" b="0" i="0" u="none" strike="noStrike" kern="1200" cap="none" spc="0" normalizeH="0" baseline="0">
                <a:ln>
                  <a:noFill/>
                </a:ln>
                <a:solidFill>
                  <a:schemeClr val="tx1"/>
                </a:solidFill>
                <a:effectLst/>
                <a:uLnTx/>
                <a:uFillTx/>
                <a:latin typeface="+mn-lt"/>
                <a:ea typeface="+mn-ea"/>
                <a:cs typeface="Arial" panose="020B0604020202020204" pitchFamily="34" charset="0"/>
              </a:defRPr>
            </a:lvl2pPr>
            <a:lvl3pPr marL="0" indent="0" algn="l" defTabSz="1540052" rtl="0" eaLnBrk="1" latinLnBrk="0" hangingPunct="1">
              <a:spcBef>
                <a:spcPts val="1010"/>
              </a:spcBef>
              <a:buClr>
                <a:schemeClr val="accent1"/>
              </a:buClr>
              <a:buSzPct val="120000"/>
              <a:buFont typeface="Arial" panose="020B0604020202020204" pitchFamily="34" charset="0"/>
              <a:buNone/>
              <a:defRPr kumimoji="0" lang="en-US" sz="1400" b="1" i="0" u="none" strike="noStrike" kern="1200" cap="none" spc="0" normalizeH="0" baseline="0">
                <a:ln>
                  <a:noFill/>
                </a:ln>
                <a:solidFill>
                  <a:schemeClr val="tx2"/>
                </a:solidFill>
                <a:effectLst/>
                <a:uLnTx/>
                <a:uFillTx/>
                <a:latin typeface="+mn-lt"/>
                <a:ea typeface="+mn-ea"/>
                <a:cs typeface="Arial" panose="020B0604020202020204" pitchFamily="34" charset="0"/>
              </a:defRPr>
            </a:lvl3pPr>
            <a:lvl4pPr marL="242528" indent="-242528" algn="l" defTabSz="1540052" rtl="0" eaLnBrk="1" latinLnBrk="0" hangingPunct="1">
              <a:spcBef>
                <a:spcPts val="600"/>
              </a:spcBef>
              <a:buClr>
                <a:srgbClr val="E30042"/>
              </a:buClr>
              <a:buSzPct val="120000"/>
              <a:buFont typeface="Arial" panose="020B0604020202020204" pitchFamily="34" charset="0"/>
              <a:buChar char="•"/>
              <a:defRPr kumimoji="0" lang="en-US" sz="1400" b="0" i="0" u="none" strike="noStrike" kern="1200" cap="none" spc="0" normalizeH="0" baseline="0">
                <a:ln>
                  <a:noFill/>
                </a:ln>
                <a:solidFill>
                  <a:schemeClr val="tx1"/>
                </a:solidFill>
                <a:effectLst/>
                <a:uLnTx/>
                <a:uFillTx/>
                <a:latin typeface="+mn-lt"/>
                <a:ea typeface="+mn-ea"/>
                <a:cs typeface="Arial" panose="020B0604020202020204" pitchFamily="34" charset="0"/>
              </a:defRPr>
            </a:lvl4pPr>
            <a:lvl5pPr marL="492816" marR="0"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kumimoji="0" lang="en-US" sz="1200" b="0" i="0" u="none" strike="noStrike" kern="1200" cap="none" spc="0" normalizeH="0" baseline="0">
                <a:ln>
                  <a:noFill/>
                </a:ln>
                <a:solidFill>
                  <a:schemeClr val="tx1"/>
                </a:solidFill>
                <a:effectLst/>
                <a:uLnTx/>
                <a:uFillTx/>
                <a:latin typeface="+mn-lt"/>
                <a:ea typeface="+mn-ea"/>
                <a:cs typeface="Arial" panose="020B0604020202020204" pitchFamily="34" charset="0"/>
              </a:defRPr>
            </a:lvl5pPr>
            <a:lvl6pPr marL="739228" indent="-242528" algn="l" defTabSz="1540052" rtl="0" eaLnBrk="1" latinLnBrk="0" hangingPunct="1">
              <a:spcBef>
                <a:spcPts val="400"/>
              </a:spcBef>
              <a:buClr>
                <a:schemeClr val="tx2"/>
              </a:buClr>
              <a:buFont typeface="Arial" panose="020B0604020202020204" pitchFamily="34" charset="0"/>
              <a:buChar char="•"/>
              <a:defRPr kumimoji="0" lang="en-US" sz="10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6pPr>
            <a:lvl7pPr marL="581370" indent="-288760" algn="l" defTabSz="1540052" rtl="0" eaLnBrk="1" latinLnBrk="0" hangingPunct="1">
              <a:spcBef>
                <a:spcPts val="1010"/>
              </a:spcBef>
              <a:buClr>
                <a:schemeClr val="accent1"/>
              </a:buClr>
              <a:buFont typeface="Arial" panose="020B0604020202020204" pitchFamily="34" charset="0"/>
              <a:buChar char="•"/>
              <a:defRPr sz="1348" b="0" kern="1200">
                <a:solidFill>
                  <a:schemeClr val="accent2"/>
                </a:solidFill>
                <a:latin typeface="Arial" panose="020B0604020202020204" pitchFamily="34" charset="0"/>
                <a:ea typeface="+mn-ea"/>
                <a:cs typeface="Arial" panose="020B0604020202020204" pitchFamily="34" charset="0"/>
              </a:defRPr>
            </a:lvl7pPr>
            <a:lvl8pPr marL="5775194"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8pPr>
            <a:lvl9pPr marL="6545220"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9pPr>
          </a:lstStyle>
          <a:p>
            <a:pPr marL="0" lvl="3" indent="0" fontAlgn="auto">
              <a:spcAft>
                <a:spcPts val="0"/>
              </a:spcAft>
              <a:buNone/>
            </a:pPr>
            <a:r>
              <a:rPr lang="en-US" dirty="0"/>
              <a:t>As shown in Figure 2, </a:t>
            </a:r>
            <a:r>
              <a:rPr lang="en-US" b="1" dirty="0"/>
              <a:t>privacy</a:t>
            </a:r>
            <a:r>
              <a:rPr lang="en-US" dirty="0"/>
              <a:t> was reported as a very important perceived patient benefit of LA ART in most regions (~70%). There were differences based on region regarding other benefits:</a:t>
            </a:r>
          </a:p>
          <a:p>
            <a:pPr lvl="3"/>
            <a:r>
              <a:rPr lang="en-US" b="1" dirty="0"/>
              <a:t>Lifestyle:</a:t>
            </a:r>
            <a:r>
              <a:rPr lang="en-US" dirty="0"/>
              <a:t> most important benefit in Europe (82%) &amp; Latin America (100%)</a:t>
            </a:r>
          </a:p>
          <a:p>
            <a:pPr lvl="3">
              <a:spcBef>
                <a:spcPts val="200"/>
              </a:spcBef>
            </a:pPr>
            <a:r>
              <a:rPr lang="en-US" b="1" dirty="0"/>
              <a:t>Convenience: </a:t>
            </a:r>
            <a:r>
              <a:rPr lang="en-US" dirty="0"/>
              <a:t>most important benefit in North America; E. Asia, Africa (~90%)</a:t>
            </a:r>
          </a:p>
          <a:p>
            <a:pPr lvl="3">
              <a:spcBef>
                <a:spcPts val="200"/>
              </a:spcBef>
            </a:pPr>
            <a:r>
              <a:rPr lang="en-US" b="1" dirty="0"/>
              <a:t>Food security: </a:t>
            </a:r>
            <a:r>
              <a:rPr lang="en-US" dirty="0"/>
              <a:t>Not having to have to take food with pills most salient in Africa</a:t>
            </a:r>
          </a:p>
        </p:txBody>
      </p:sp>
      <p:sp>
        <p:nvSpPr>
          <p:cNvPr id="30" name="Text Placeholder 2063">
            <a:extLst>
              <a:ext uri="{FF2B5EF4-FFF2-40B4-BE49-F238E27FC236}">
                <a16:creationId xmlns:a16="http://schemas.microsoft.com/office/drawing/2014/main" id="{403AA3F7-F9E2-4C96-A05C-83305260EE30}"/>
              </a:ext>
            </a:extLst>
          </p:cNvPr>
          <p:cNvSpPr txBox="1">
            <a:spLocks/>
          </p:cNvSpPr>
          <p:nvPr/>
        </p:nvSpPr>
        <p:spPr>
          <a:xfrm>
            <a:off x="14903309" y="5369862"/>
            <a:ext cx="6560039" cy="768078"/>
          </a:xfrm>
          <a:prstGeom prst="rect">
            <a:avLst/>
          </a:prstGeom>
        </p:spPr>
        <p:txBody>
          <a:bodyPr vert="horz" wrap="square" lIns="0" tIns="0" rIns="0" bIns="0" numCol="1" spcCol="274320" rtlCol="0">
            <a:noAutofit/>
          </a:bodyPr>
          <a:lstStyle>
            <a:lvl1pPr marL="0" indent="0" algn="l" defTabSz="770026" rtl="0" eaLnBrk="1" latinLnBrk="0" hangingPunct="1">
              <a:spcBef>
                <a:spcPts val="505"/>
              </a:spcBef>
              <a:buFont typeface="Arial" panose="020B0604020202020204" pitchFamily="34" charset="0"/>
              <a:buNone/>
              <a:defRPr kumimoji="0" lang="en-US" sz="1179" b="1" i="0" u="none" strike="noStrike" kern="1200" cap="none" spc="0" normalizeH="0" baseline="0">
                <a:ln>
                  <a:noFill/>
                </a:ln>
                <a:solidFill>
                  <a:schemeClr val="tx2"/>
                </a:solidFill>
                <a:effectLst/>
                <a:uLnTx/>
                <a:uFillTx/>
                <a:latin typeface="+mn-lt"/>
                <a:ea typeface="+mn-ea"/>
                <a:cs typeface="Arial" panose="020B0604020202020204" pitchFamily="34" charset="0"/>
              </a:defRPr>
            </a:lvl1pPr>
            <a:lvl2pPr marL="0" indent="0" algn="l" defTabSz="770026" rtl="0" eaLnBrk="1" latinLnBrk="0" hangingPunct="1">
              <a:spcBef>
                <a:spcPts val="252"/>
              </a:spcBef>
              <a:buFont typeface="Arial" panose="020B0604020202020204" pitchFamily="34" charset="0"/>
              <a:buNone/>
              <a:defRPr kumimoji="0" lang="en-US" sz="926" b="0" i="0" u="none" strike="noStrike" kern="1200" cap="none" spc="0" normalizeH="0" baseline="0">
                <a:ln>
                  <a:noFill/>
                </a:ln>
                <a:solidFill>
                  <a:schemeClr val="tx1"/>
                </a:solidFill>
                <a:effectLst/>
                <a:uLnTx/>
                <a:uFillTx/>
                <a:latin typeface="+mn-lt"/>
                <a:ea typeface="+mn-ea"/>
                <a:cs typeface="Arial" panose="020B0604020202020204" pitchFamily="34" charset="0"/>
              </a:defRPr>
            </a:lvl2pPr>
            <a:lvl3pPr marL="0" indent="0" algn="l" defTabSz="770026" rtl="0" eaLnBrk="1" latinLnBrk="0" hangingPunct="1">
              <a:spcBef>
                <a:spcPts val="505"/>
              </a:spcBef>
              <a:buClr>
                <a:schemeClr val="accent1"/>
              </a:buClr>
              <a:buSzPct val="120000"/>
              <a:buFont typeface="Arial" panose="020B0604020202020204" pitchFamily="34" charset="0"/>
              <a:buNone/>
              <a:defRPr kumimoji="0" lang="en-US" sz="926" b="1" i="0" u="none" strike="noStrike" kern="1200" cap="none" spc="0" normalizeH="0" baseline="0">
                <a:ln>
                  <a:noFill/>
                </a:ln>
                <a:solidFill>
                  <a:schemeClr val="tx1"/>
                </a:solidFill>
                <a:effectLst/>
                <a:uLnTx/>
                <a:uFillTx/>
                <a:latin typeface="+mn-lt"/>
                <a:ea typeface="+mn-ea"/>
                <a:cs typeface="Arial" panose="020B0604020202020204" pitchFamily="34" charset="0"/>
              </a:defRPr>
            </a:lvl3pPr>
            <a:lvl4pPr marL="121264" indent="-121264" algn="l" defTabSz="770026" rtl="0" eaLnBrk="1" latinLnBrk="0" hangingPunct="1">
              <a:spcBef>
                <a:spcPts val="300"/>
              </a:spcBef>
              <a:buClr>
                <a:srgbClr val="E30042"/>
              </a:buClr>
              <a:buSzPct val="120000"/>
              <a:buFont typeface="Arial" panose="020B0604020202020204" pitchFamily="34" charset="0"/>
              <a:buChar char="•"/>
              <a:defRPr kumimoji="0" lang="en-US" sz="926" b="0" i="0" u="none" strike="noStrike" kern="1200" cap="none" spc="0" normalizeH="0" baseline="0">
                <a:ln>
                  <a:noFill/>
                </a:ln>
                <a:solidFill>
                  <a:schemeClr val="tx1"/>
                </a:solidFill>
                <a:effectLst/>
                <a:uLnTx/>
                <a:uFillTx/>
                <a:latin typeface="+mn-lt"/>
                <a:ea typeface="+mn-ea"/>
                <a:cs typeface="Arial" panose="020B0604020202020204" pitchFamily="34" charset="0"/>
              </a:defRPr>
            </a:lvl4pPr>
            <a:lvl5pPr marL="246408" marR="0" indent="-121264" algn="l" defTabSz="770026" rtl="0" eaLnBrk="1" fontAlgn="auto" latinLnBrk="0" hangingPunct="1">
              <a:lnSpc>
                <a:spcPct val="100000"/>
              </a:lnSpc>
              <a:spcBef>
                <a:spcPts val="252"/>
              </a:spcBef>
              <a:spcAft>
                <a:spcPts val="0"/>
              </a:spcAft>
              <a:buClr>
                <a:srgbClr val="E30042"/>
              </a:buClr>
              <a:buSzPct val="110000"/>
              <a:buFont typeface="Arial" panose="020B0604020202020204" pitchFamily="34" charset="0"/>
              <a:buChar char="•"/>
              <a:tabLst/>
              <a:defRPr kumimoji="0" lang="en-US" sz="843" b="0" i="0" u="none" strike="noStrike" kern="1200" cap="none" spc="0" normalizeH="0" baseline="0">
                <a:ln>
                  <a:noFill/>
                </a:ln>
                <a:solidFill>
                  <a:schemeClr val="tx1"/>
                </a:solidFill>
                <a:effectLst/>
                <a:uLnTx/>
                <a:uFillTx/>
                <a:latin typeface="+mn-lt"/>
                <a:ea typeface="+mn-ea"/>
                <a:cs typeface="Arial" panose="020B0604020202020204" pitchFamily="34" charset="0"/>
              </a:defRPr>
            </a:lvl5pPr>
            <a:lvl6pPr marL="369614" indent="-121264" algn="l" defTabSz="770026" rtl="0" eaLnBrk="1" latinLnBrk="0" hangingPunct="1">
              <a:spcBef>
                <a:spcPts val="200"/>
              </a:spcBef>
              <a:buClr>
                <a:schemeClr val="tx2"/>
              </a:buClr>
              <a:buFont typeface="Arial" panose="020B0604020202020204" pitchFamily="34" charset="0"/>
              <a:buChar char="•"/>
              <a:defRPr kumimoji="0" lang="en-US" sz="757"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6pPr>
            <a:lvl7pPr marL="290685" indent="-144380" algn="l" defTabSz="770026" rtl="0" eaLnBrk="1" latinLnBrk="0" hangingPunct="1">
              <a:spcBef>
                <a:spcPts val="505"/>
              </a:spcBef>
              <a:buClr>
                <a:schemeClr val="accent1"/>
              </a:buClr>
              <a:buFont typeface="Arial" panose="020B0604020202020204" pitchFamily="34" charset="0"/>
              <a:buChar char="•"/>
              <a:defRPr sz="674" b="0" kern="1200">
                <a:solidFill>
                  <a:schemeClr val="accent2"/>
                </a:solidFill>
                <a:latin typeface="Arial" panose="020B0604020202020204" pitchFamily="34" charset="0"/>
                <a:ea typeface="+mn-ea"/>
                <a:cs typeface="Arial" panose="020B0604020202020204" pitchFamily="34" charset="0"/>
              </a:defRPr>
            </a:lvl7pPr>
            <a:lvl8pPr marL="2887597" indent="-192507" algn="l" defTabSz="770026" rtl="0" eaLnBrk="1" latinLnBrk="0" hangingPunct="1">
              <a:spcBef>
                <a:spcPct val="20000"/>
              </a:spcBef>
              <a:buFont typeface="Arial" panose="020B0604020202020204" pitchFamily="34" charset="0"/>
              <a:buChar char="•"/>
              <a:defRPr sz="1684" kern="1200">
                <a:solidFill>
                  <a:schemeClr val="tx1"/>
                </a:solidFill>
                <a:latin typeface="+mn-lt"/>
                <a:ea typeface="+mn-ea"/>
                <a:cs typeface="+mn-cs"/>
              </a:defRPr>
            </a:lvl8pPr>
            <a:lvl9pPr marL="3272610" indent="-192507" algn="l" defTabSz="770026" rtl="0" eaLnBrk="1" latinLnBrk="0" hangingPunct="1">
              <a:spcBef>
                <a:spcPct val="20000"/>
              </a:spcBef>
              <a:buFont typeface="Arial" panose="020B0604020202020204" pitchFamily="34" charset="0"/>
              <a:buChar char="•"/>
              <a:defRPr sz="1684" kern="1200">
                <a:solidFill>
                  <a:schemeClr val="tx1"/>
                </a:solidFill>
                <a:latin typeface="+mn-lt"/>
                <a:ea typeface="+mn-ea"/>
                <a:cs typeface="+mn-cs"/>
              </a:defRPr>
            </a:lvl9pPr>
          </a:lstStyle>
          <a:p>
            <a:pPr lvl="2" fontAlgn="auto">
              <a:spcAft>
                <a:spcPts val="0"/>
              </a:spcAft>
            </a:pPr>
            <a:r>
              <a:rPr lang="en-GB" sz="1400" dirty="0">
                <a:solidFill>
                  <a:schemeClr val="tx2"/>
                </a:solidFill>
              </a:rPr>
              <a:t>Figure 2. Benefits of Injectable LA ART Regimen: Frequency by Region</a:t>
            </a:r>
          </a:p>
        </p:txBody>
      </p:sp>
      <p:pic>
        <p:nvPicPr>
          <p:cNvPr id="32" name="Content Placeholder 3">
            <a:extLst>
              <a:ext uri="{FF2B5EF4-FFF2-40B4-BE49-F238E27FC236}">
                <a16:creationId xmlns:a16="http://schemas.microsoft.com/office/drawing/2014/main" id="{4DD8E28C-F039-4EB1-84F8-2460E4D140C5}"/>
              </a:ext>
            </a:extLst>
          </p:cNvPr>
          <p:cNvPicPr>
            <a:picLocks/>
          </p:cNvPicPr>
          <p:nvPr/>
        </p:nvPicPr>
        <p:blipFill rotWithShape="1">
          <a:blip r:embed="rId6"/>
          <a:srcRect t="14588"/>
          <a:stretch/>
        </p:blipFill>
        <p:spPr>
          <a:xfrm>
            <a:off x="14681200" y="5649065"/>
            <a:ext cx="6918035" cy="3662265"/>
          </a:xfrm>
          <a:prstGeom prst="rect">
            <a:avLst/>
          </a:prstGeom>
          <a:solidFill>
            <a:schemeClr val="bg2">
              <a:lumMod val="50000"/>
            </a:schemeClr>
          </a:solidFill>
          <a:ln>
            <a:noFill/>
          </a:ln>
        </p:spPr>
      </p:pic>
      <p:graphicFrame>
        <p:nvGraphicFramePr>
          <p:cNvPr id="34" name="Content Placeholder 3">
            <a:extLst>
              <a:ext uri="{FF2B5EF4-FFF2-40B4-BE49-F238E27FC236}">
                <a16:creationId xmlns:a16="http://schemas.microsoft.com/office/drawing/2014/main" id="{B6C7AA73-4406-483A-991E-6EF189B503B7}"/>
              </a:ext>
            </a:extLst>
          </p:cNvPr>
          <p:cNvGraphicFramePr>
            <a:graphicFrameLocks/>
          </p:cNvGraphicFramePr>
          <p:nvPr>
            <p:extLst>
              <p:ext uri="{D42A27DB-BD31-4B8C-83A1-F6EECF244321}">
                <p14:modId xmlns:p14="http://schemas.microsoft.com/office/powerpoint/2010/main" val="1202445358"/>
              </p:ext>
            </p:extLst>
          </p:nvPr>
        </p:nvGraphicFramePr>
        <p:xfrm>
          <a:off x="14900109" y="9587043"/>
          <a:ext cx="3979034" cy="3696839"/>
        </p:xfrm>
        <a:graphic>
          <a:graphicData uri="http://schemas.openxmlformats.org/drawingml/2006/table">
            <a:tbl>
              <a:tblPr firstRow="1" firstCol="1" bandRow="1">
                <a:tableStyleId>{5C22544A-7EE6-4342-B048-85BDC9FD1C3A}</a:tableStyleId>
              </a:tblPr>
              <a:tblGrid>
                <a:gridCol w="2865128">
                  <a:extLst>
                    <a:ext uri="{9D8B030D-6E8A-4147-A177-3AD203B41FA5}">
                      <a16:colId xmlns:a16="http://schemas.microsoft.com/office/drawing/2014/main" val="2312605560"/>
                    </a:ext>
                  </a:extLst>
                </a:gridCol>
                <a:gridCol w="607683">
                  <a:extLst>
                    <a:ext uri="{9D8B030D-6E8A-4147-A177-3AD203B41FA5}">
                      <a16:colId xmlns:a16="http://schemas.microsoft.com/office/drawing/2014/main" val="1714887238"/>
                    </a:ext>
                  </a:extLst>
                </a:gridCol>
                <a:gridCol w="506223">
                  <a:extLst>
                    <a:ext uri="{9D8B030D-6E8A-4147-A177-3AD203B41FA5}">
                      <a16:colId xmlns:a16="http://schemas.microsoft.com/office/drawing/2014/main" val="1869309607"/>
                    </a:ext>
                  </a:extLst>
                </a:gridCol>
              </a:tblGrid>
              <a:tr h="377299">
                <a:tc>
                  <a:txBody>
                    <a:bodyPr/>
                    <a:lstStyle/>
                    <a:p>
                      <a:pPr>
                        <a:spcAft>
                          <a:spcPts val="0"/>
                        </a:spcAft>
                      </a:pPr>
                      <a:r>
                        <a:rPr lang="en-US" sz="1400" b="0" dirty="0">
                          <a:effectLst/>
                          <a:latin typeface="+mn-lt"/>
                          <a:cs typeface="Arial" panose="020B0604020202020204" pitchFamily="34" charset="0"/>
                        </a:rPr>
                        <a:t> </a:t>
                      </a:r>
                      <a:endParaRPr lang="en-GB" sz="1400" b="0" dirty="0">
                        <a:effectLst/>
                        <a:latin typeface="+mn-lt"/>
                        <a:ea typeface="Calibri" panose="020F0502020204030204" pitchFamily="34" charset="0"/>
                        <a:cs typeface="Arial" panose="020B0604020202020204" pitchFamily="34" charset="0"/>
                      </a:endParaRPr>
                    </a:p>
                  </a:txBody>
                  <a:tcPr marL="68580" marR="6858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spcAft>
                          <a:spcPts val="0"/>
                        </a:spcAft>
                      </a:pPr>
                      <a:r>
                        <a:rPr lang="en-US" sz="1400" b="1" dirty="0">
                          <a:effectLst/>
                          <a:latin typeface="+mn-lt"/>
                          <a:cs typeface="Arial" panose="020B0604020202020204" pitchFamily="34" charset="0"/>
                        </a:rPr>
                        <a:t>N</a:t>
                      </a:r>
                    </a:p>
                    <a:p>
                      <a:pPr algn="ctr">
                        <a:spcAft>
                          <a:spcPts val="0"/>
                        </a:spcAft>
                      </a:pPr>
                      <a:r>
                        <a:rPr lang="en-US" sz="1400" b="1" dirty="0">
                          <a:effectLst/>
                          <a:latin typeface="+mn-lt"/>
                          <a:ea typeface="Calibri" panose="020F0502020204030204" pitchFamily="34" charset="0"/>
                          <a:cs typeface="Arial" panose="020B0604020202020204" pitchFamily="34" charset="0"/>
                        </a:rPr>
                        <a:t>(293)</a:t>
                      </a:r>
                      <a:endParaRPr lang="en-GB" sz="1400" b="1" dirty="0">
                        <a:effectLst/>
                        <a:latin typeface="+mn-lt"/>
                        <a:ea typeface="Calibri" panose="020F0502020204030204" pitchFamily="34" charset="0"/>
                        <a:cs typeface="Arial" panose="020B0604020202020204" pitchFamily="34" charset="0"/>
                      </a:endParaRPr>
                    </a:p>
                  </a:txBody>
                  <a:tcPr marL="68580" marR="6858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spcAft>
                          <a:spcPts val="0"/>
                        </a:spcAft>
                      </a:pPr>
                      <a:r>
                        <a:rPr lang="en-US" sz="1400" b="1" dirty="0">
                          <a:effectLst/>
                          <a:latin typeface="+mn-lt"/>
                          <a:cs typeface="Arial" panose="020B0604020202020204" pitchFamily="34" charset="0"/>
                        </a:rPr>
                        <a:t>%</a:t>
                      </a:r>
                      <a:endParaRPr lang="en-GB" sz="1400" b="1" dirty="0">
                        <a:effectLst/>
                        <a:latin typeface="+mn-lt"/>
                        <a:ea typeface="Calibri" panose="020F0502020204030204" pitchFamily="34" charset="0"/>
                        <a:cs typeface="Arial" panose="020B0604020202020204" pitchFamily="34" charset="0"/>
                      </a:endParaRPr>
                    </a:p>
                  </a:txBody>
                  <a:tcPr marL="68580" marR="6858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3638628957"/>
                  </a:ext>
                </a:extLst>
              </a:tr>
              <a:tr h="0">
                <a:tc>
                  <a:txBody>
                    <a:bodyPr/>
                    <a:lstStyle/>
                    <a:p>
                      <a:pPr>
                        <a:spcAft>
                          <a:spcPts val="0"/>
                        </a:spcAft>
                      </a:pPr>
                      <a:r>
                        <a:rPr lang="en-US" sz="1400" b="0" dirty="0">
                          <a:solidFill>
                            <a:schemeClr val="tx1"/>
                          </a:solidFill>
                          <a:effectLst/>
                          <a:latin typeface="+mn-lt"/>
                          <a:cs typeface="Arial" panose="020B0604020202020204" pitchFamily="34" charset="0"/>
                        </a:rPr>
                        <a:t>Patients not returning to clinic on time for injection appointments</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spcAft>
                          <a:spcPts val="0"/>
                        </a:spcAft>
                      </a:pPr>
                      <a:r>
                        <a:rPr lang="en-US" sz="1400" b="0" dirty="0">
                          <a:solidFill>
                            <a:schemeClr val="tx1"/>
                          </a:solidFill>
                          <a:effectLst/>
                          <a:latin typeface="+mn-lt"/>
                          <a:cs typeface="Arial" panose="020B0604020202020204" pitchFamily="34" charset="0"/>
                        </a:rPr>
                        <a:t>224</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spcAft>
                          <a:spcPts val="0"/>
                        </a:spcAft>
                      </a:pPr>
                      <a:r>
                        <a:rPr lang="en-US" sz="1400" b="0" dirty="0">
                          <a:solidFill>
                            <a:schemeClr val="tx1"/>
                          </a:solidFill>
                          <a:effectLst/>
                          <a:latin typeface="+mn-lt"/>
                          <a:cs typeface="Arial" panose="020B0604020202020204" pitchFamily="34" charset="0"/>
                        </a:rPr>
                        <a:t>79.7</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70676891"/>
                  </a:ext>
                </a:extLst>
              </a:tr>
              <a:tr h="0">
                <a:tc>
                  <a:txBody>
                    <a:bodyPr/>
                    <a:lstStyle/>
                    <a:p>
                      <a:pPr>
                        <a:spcAft>
                          <a:spcPts val="0"/>
                        </a:spcAft>
                      </a:pPr>
                      <a:r>
                        <a:rPr lang="en-US" sz="1400" b="0" dirty="0">
                          <a:solidFill>
                            <a:schemeClr val="tx1"/>
                          </a:solidFill>
                          <a:effectLst/>
                          <a:latin typeface="+mn-lt"/>
                          <a:cs typeface="Arial" panose="020B0604020202020204" pitchFamily="34" charset="0"/>
                        </a:rPr>
                        <a:t>Risk of resistance for patients not adherent to injections</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algn="ctr">
                        <a:spcAft>
                          <a:spcPts val="0"/>
                        </a:spcAft>
                      </a:pPr>
                      <a:r>
                        <a:rPr lang="en-US" sz="1400" b="0" dirty="0">
                          <a:solidFill>
                            <a:schemeClr val="tx1"/>
                          </a:solidFill>
                          <a:effectLst/>
                          <a:latin typeface="+mn-lt"/>
                          <a:cs typeface="Arial" panose="020B0604020202020204" pitchFamily="34" charset="0"/>
                        </a:rPr>
                        <a:t>195</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algn="ctr">
                        <a:spcAft>
                          <a:spcPts val="0"/>
                        </a:spcAft>
                      </a:pPr>
                      <a:r>
                        <a:rPr lang="en-US" sz="1400" b="0" dirty="0">
                          <a:solidFill>
                            <a:schemeClr val="tx1"/>
                          </a:solidFill>
                          <a:effectLst/>
                          <a:latin typeface="+mn-lt"/>
                          <a:cs typeface="Arial" panose="020B0604020202020204" pitchFamily="34" charset="0"/>
                        </a:rPr>
                        <a:t>69.4</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3983671799"/>
                  </a:ext>
                </a:extLst>
              </a:tr>
              <a:tr h="0">
                <a:tc>
                  <a:txBody>
                    <a:bodyPr/>
                    <a:lstStyle/>
                    <a:p>
                      <a:pPr>
                        <a:spcAft>
                          <a:spcPts val="0"/>
                        </a:spcAft>
                      </a:pPr>
                      <a:r>
                        <a:rPr lang="en-US" sz="1400" b="0" dirty="0">
                          <a:solidFill>
                            <a:schemeClr val="tx1"/>
                          </a:solidFill>
                          <a:effectLst/>
                          <a:latin typeface="+mn-lt"/>
                          <a:cs typeface="Arial" panose="020B0604020202020204" pitchFamily="34" charset="0"/>
                        </a:rPr>
                        <a:t>Patients moving out of the area</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spcAft>
                          <a:spcPts val="0"/>
                        </a:spcAft>
                      </a:pPr>
                      <a:r>
                        <a:rPr lang="en-US" sz="1400" b="0" dirty="0">
                          <a:solidFill>
                            <a:schemeClr val="tx1"/>
                          </a:solidFill>
                          <a:effectLst/>
                          <a:latin typeface="+mn-lt"/>
                          <a:cs typeface="Arial" panose="020B0604020202020204" pitchFamily="34" charset="0"/>
                        </a:rPr>
                        <a:t>182</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spcAft>
                          <a:spcPts val="0"/>
                        </a:spcAft>
                      </a:pPr>
                      <a:r>
                        <a:rPr lang="en-US" sz="1400" b="0" dirty="0">
                          <a:solidFill>
                            <a:schemeClr val="tx1"/>
                          </a:solidFill>
                          <a:effectLst/>
                          <a:latin typeface="+mn-lt"/>
                          <a:cs typeface="Arial" panose="020B0604020202020204" pitchFamily="34" charset="0"/>
                        </a:rPr>
                        <a:t>64.8</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07110985"/>
                  </a:ext>
                </a:extLst>
              </a:tr>
              <a:tr h="0">
                <a:tc>
                  <a:txBody>
                    <a:bodyPr/>
                    <a:lstStyle/>
                    <a:p>
                      <a:pPr>
                        <a:spcAft>
                          <a:spcPts val="0"/>
                        </a:spcAft>
                      </a:pPr>
                      <a:r>
                        <a:rPr lang="en-US" sz="1400" b="0" dirty="0">
                          <a:solidFill>
                            <a:schemeClr val="tx1"/>
                          </a:solidFill>
                          <a:effectLst/>
                          <a:latin typeface="+mn-lt"/>
                          <a:cs typeface="Arial" panose="020B0604020202020204" pitchFamily="34" charset="0"/>
                        </a:rPr>
                        <a:t>Patients switching to a different provider</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algn="ctr">
                        <a:spcAft>
                          <a:spcPts val="0"/>
                        </a:spcAft>
                      </a:pPr>
                      <a:r>
                        <a:rPr lang="en-US" sz="1400" b="0" dirty="0">
                          <a:solidFill>
                            <a:schemeClr val="tx1"/>
                          </a:solidFill>
                          <a:effectLst/>
                          <a:latin typeface="+mn-lt"/>
                          <a:cs typeface="Arial" panose="020B0604020202020204" pitchFamily="34" charset="0"/>
                        </a:rPr>
                        <a:t>154</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algn="ctr">
                        <a:spcAft>
                          <a:spcPts val="0"/>
                        </a:spcAft>
                      </a:pPr>
                      <a:r>
                        <a:rPr lang="en-US" sz="1400" b="0" dirty="0">
                          <a:solidFill>
                            <a:schemeClr val="tx1"/>
                          </a:solidFill>
                          <a:effectLst/>
                          <a:latin typeface="+mn-lt"/>
                          <a:cs typeface="Arial" panose="020B0604020202020204" pitchFamily="34" charset="0"/>
                        </a:rPr>
                        <a:t>54.8</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594727776"/>
                  </a:ext>
                </a:extLst>
              </a:tr>
              <a:tr h="0">
                <a:tc>
                  <a:txBody>
                    <a:bodyPr/>
                    <a:lstStyle/>
                    <a:p>
                      <a:pPr>
                        <a:spcAft>
                          <a:spcPts val="0"/>
                        </a:spcAft>
                      </a:pPr>
                      <a:r>
                        <a:rPr lang="en-US" sz="1400" b="0" dirty="0">
                          <a:solidFill>
                            <a:schemeClr val="tx1"/>
                          </a:solidFill>
                          <a:effectLst/>
                          <a:latin typeface="+mn-lt"/>
                          <a:cs typeface="Arial" panose="020B0604020202020204" pitchFamily="34" charset="0"/>
                        </a:rPr>
                        <a:t>Drug interactions and comorbidities (e.g. TB, HCV)</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spcAft>
                          <a:spcPts val="0"/>
                        </a:spcAft>
                      </a:pPr>
                      <a:r>
                        <a:rPr lang="en-US" sz="1400" b="0" dirty="0">
                          <a:solidFill>
                            <a:schemeClr val="tx1"/>
                          </a:solidFill>
                          <a:effectLst/>
                          <a:latin typeface="+mn-lt"/>
                          <a:cs typeface="Arial" panose="020B0604020202020204" pitchFamily="34" charset="0"/>
                        </a:rPr>
                        <a:t>138</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spcAft>
                          <a:spcPts val="0"/>
                        </a:spcAft>
                      </a:pPr>
                      <a:r>
                        <a:rPr lang="en-US" sz="1400" b="0" dirty="0">
                          <a:solidFill>
                            <a:schemeClr val="tx1"/>
                          </a:solidFill>
                          <a:effectLst/>
                          <a:latin typeface="+mn-lt"/>
                          <a:cs typeface="Arial" panose="020B0604020202020204" pitchFamily="34" charset="0"/>
                        </a:rPr>
                        <a:t>49.1</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986221029"/>
                  </a:ext>
                </a:extLst>
              </a:tr>
              <a:tr h="0">
                <a:tc>
                  <a:txBody>
                    <a:bodyPr/>
                    <a:lstStyle/>
                    <a:p>
                      <a:pPr>
                        <a:spcAft>
                          <a:spcPts val="0"/>
                        </a:spcAft>
                      </a:pPr>
                      <a:r>
                        <a:rPr lang="en-US" sz="1400" b="0" dirty="0">
                          <a:solidFill>
                            <a:schemeClr val="tx1"/>
                          </a:solidFill>
                          <a:effectLst/>
                          <a:latin typeface="+mn-lt"/>
                          <a:cs typeface="Arial" panose="020B0604020202020204" pitchFamily="34" charset="0"/>
                        </a:rPr>
                        <a:t>Taking a patient off CAB LA + RPV LA and switching to oral ART </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algn="ctr">
                        <a:spcAft>
                          <a:spcPts val="0"/>
                        </a:spcAft>
                      </a:pPr>
                      <a:r>
                        <a:rPr lang="en-US" sz="1400" b="0" dirty="0">
                          <a:solidFill>
                            <a:schemeClr val="tx1"/>
                          </a:solidFill>
                          <a:effectLst/>
                          <a:latin typeface="+mn-lt"/>
                          <a:cs typeface="Arial" panose="020B0604020202020204" pitchFamily="34" charset="0"/>
                        </a:rPr>
                        <a:t>120</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algn="ctr">
                        <a:spcAft>
                          <a:spcPts val="0"/>
                        </a:spcAft>
                      </a:pPr>
                      <a:r>
                        <a:rPr lang="en-US" sz="1400" b="0" dirty="0">
                          <a:solidFill>
                            <a:schemeClr val="tx1"/>
                          </a:solidFill>
                          <a:effectLst/>
                          <a:latin typeface="+mn-lt"/>
                          <a:cs typeface="Arial" panose="020B0604020202020204" pitchFamily="34" charset="0"/>
                        </a:rPr>
                        <a:t>42.7</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400834864"/>
                  </a:ext>
                </a:extLst>
              </a:tr>
              <a:tr h="539111">
                <a:tc>
                  <a:txBody>
                    <a:bodyPr/>
                    <a:lstStyle/>
                    <a:p>
                      <a:pPr>
                        <a:spcAft>
                          <a:spcPts val="0"/>
                        </a:spcAft>
                      </a:pPr>
                      <a:r>
                        <a:rPr lang="en-US" sz="1400" b="0" dirty="0">
                          <a:solidFill>
                            <a:schemeClr val="tx1"/>
                          </a:solidFill>
                          <a:effectLst/>
                          <a:latin typeface="+mn-lt"/>
                          <a:cs typeface="Arial" panose="020B0604020202020204" pitchFamily="34" charset="0"/>
                        </a:rPr>
                        <a:t>The oral lead-in phase before starting injections</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dirty="0">
                          <a:solidFill>
                            <a:schemeClr val="tx1"/>
                          </a:solidFill>
                          <a:effectLst/>
                          <a:latin typeface="+mn-lt"/>
                          <a:cs typeface="Arial" panose="020B0604020202020204" pitchFamily="34" charset="0"/>
                        </a:rPr>
                        <a:t>68</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dirty="0">
                          <a:solidFill>
                            <a:schemeClr val="tx1"/>
                          </a:solidFill>
                          <a:effectLst/>
                          <a:latin typeface="+mn-lt"/>
                          <a:cs typeface="Arial" panose="020B0604020202020204" pitchFamily="34" charset="0"/>
                        </a:rPr>
                        <a:t>24.2</a:t>
                      </a:r>
                      <a:endParaRPr lang="en-GB" sz="1400" b="0" dirty="0">
                        <a:solidFill>
                          <a:schemeClr val="tx1"/>
                        </a:solidFill>
                        <a:effectLst/>
                        <a:latin typeface="+mn-lt"/>
                        <a:ea typeface="Calibri" panose="020F0502020204030204" pitchFamily="34"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2199364"/>
                  </a:ext>
                </a:extLst>
              </a:tr>
            </a:tbl>
          </a:graphicData>
        </a:graphic>
      </p:graphicFrame>
      <p:sp>
        <p:nvSpPr>
          <p:cNvPr id="36" name="Text Placeholder 2064">
            <a:extLst>
              <a:ext uri="{FF2B5EF4-FFF2-40B4-BE49-F238E27FC236}">
                <a16:creationId xmlns:a16="http://schemas.microsoft.com/office/drawing/2014/main" id="{FF2149B8-FB14-451B-A68D-B4C19C3851FD}"/>
              </a:ext>
            </a:extLst>
          </p:cNvPr>
          <p:cNvSpPr txBox="1">
            <a:spLocks/>
          </p:cNvSpPr>
          <p:nvPr/>
        </p:nvSpPr>
        <p:spPr>
          <a:xfrm>
            <a:off x="19095895" y="9586761"/>
            <a:ext cx="2358202" cy="3371850"/>
          </a:xfrm>
          <a:prstGeom prst="rect">
            <a:avLst/>
          </a:prstGeom>
        </p:spPr>
        <p:txBody>
          <a:bodyPr vert="horz" wrap="square" lIns="0" tIns="0" rIns="0" bIns="0" numCol="1" spcCol="274320" rtlCol="0">
            <a:noAutofit/>
          </a:bodyPr>
          <a:lstStyle>
            <a:lvl1pPr marL="0" indent="0" algn="l" defTabSz="1540052" rtl="0" eaLnBrk="1" latinLnBrk="0" hangingPunct="1">
              <a:spcBef>
                <a:spcPts val="1010"/>
              </a:spcBef>
              <a:buFont typeface="Arial" panose="020B0604020202020204" pitchFamily="34" charset="0"/>
              <a:buNone/>
              <a:defRPr kumimoji="0" lang="en-US" sz="2000" b="1" i="0" u="none" strike="noStrike" kern="1200" cap="none" spc="0" normalizeH="0" baseline="0" dirty="0">
                <a:ln>
                  <a:noFill/>
                </a:ln>
                <a:solidFill>
                  <a:schemeClr val="tx2"/>
                </a:solidFill>
                <a:effectLst/>
                <a:uLnTx/>
                <a:uFillTx/>
                <a:latin typeface="Arial"/>
                <a:ea typeface="+mn-ea"/>
                <a:cs typeface="Arial" panose="020B0604020202020204" pitchFamily="34" charset="0"/>
              </a:defRPr>
            </a:lvl1pPr>
            <a:lvl2pPr marL="0" indent="0" algn="l" defTabSz="1540052" rtl="0" eaLnBrk="1" latinLnBrk="0" hangingPunct="1">
              <a:spcBef>
                <a:spcPts val="504"/>
              </a:spcBef>
              <a:buFont typeface="Arial" panose="020B0604020202020204" pitchFamily="34" charset="0"/>
              <a:buNone/>
              <a:defRPr kumimoji="0" lang="en-US" sz="14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2pPr>
            <a:lvl3pPr marL="0" indent="0" algn="l" defTabSz="1540052" rtl="0" eaLnBrk="1" latinLnBrk="0" hangingPunct="1">
              <a:spcBef>
                <a:spcPts val="1010"/>
              </a:spcBef>
              <a:buClr>
                <a:schemeClr val="accent1"/>
              </a:buClr>
              <a:buSzPct val="120000"/>
              <a:buFont typeface="Arial" panose="020B0604020202020204" pitchFamily="34" charset="0"/>
              <a:buNone/>
              <a:defRPr kumimoji="0" lang="en-US" sz="1400" b="1" i="0" u="none" strike="noStrike" kern="1200" cap="none" spc="0" normalizeH="0" baseline="0" dirty="0">
                <a:ln>
                  <a:noFill/>
                </a:ln>
                <a:solidFill>
                  <a:schemeClr val="tx2"/>
                </a:solidFill>
                <a:effectLst/>
                <a:uLnTx/>
                <a:uFillTx/>
                <a:latin typeface="Arial"/>
                <a:ea typeface="+mn-ea"/>
                <a:cs typeface="Arial" panose="020B0604020202020204" pitchFamily="34" charset="0"/>
              </a:defRPr>
            </a:lvl3pPr>
            <a:lvl4pPr marL="242528" indent="-242528" algn="l" defTabSz="1540052" rtl="0" eaLnBrk="1" latinLnBrk="0" hangingPunct="1">
              <a:spcBef>
                <a:spcPts val="600"/>
              </a:spcBef>
              <a:buClr>
                <a:schemeClr val="tx2"/>
              </a:buClr>
              <a:buSzPct val="120000"/>
              <a:buFont typeface="Arial" panose="020B0604020202020204" pitchFamily="34" charset="0"/>
              <a:buChar char="•"/>
              <a:defRPr kumimoji="0" lang="en-US" sz="14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4pPr>
            <a:lvl5pPr marL="492816" indent="-242528" algn="l" defTabSz="1540052" rtl="0" eaLnBrk="1" latinLnBrk="0" hangingPunct="1">
              <a:spcBef>
                <a:spcPts val="400"/>
              </a:spcBef>
              <a:buClr>
                <a:schemeClr val="tx2"/>
              </a:buClr>
              <a:buSzPct val="110000"/>
              <a:buFont typeface="Arial" panose="020B0604020202020204" pitchFamily="34" charset="0"/>
              <a:buChar char="•"/>
              <a:defRPr kumimoji="0" lang="en-US" sz="12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5pPr>
            <a:lvl6pPr marL="739228" indent="-242528" algn="l" defTabSz="1540052" rtl="0" eaLnBrk="1" latinLnBrk="0" hangingPunct="1">
              <a:spcBef>
                <a:spcPts val="400"/>
              </a:spcBef>
              <a:buClr>
                <a:schemeClr val="tx2"/>
              </a:buClr>
              <a:buFont typeface="Arial" panose="020B0604020202020204" pitchFamily="34" charset="0"/>
              <a:buChar char="•"/>
              <a:defRPr kumimoji="0" lang="en-US" sz="10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6pPr>
            <a:lvl7pPr marL="581370" indent="-288760" algn="l" defTabSz="1540052" rtl="0" eaLnBrk="1" latinLnBrk="0" hangingPunct="1">
              <a:spcBef>
                <a:spcPts val="1010"/>
              </a:spcBef>
              <a:buClr>
                <a:schemeClr val="accent1"/>
              </a:buClr>
              <a:buFont typeface="Arial" panose="020B0604020202020204" pitchFamily="34" charset="0"/>
              <a:buChar char="•"/>
              <a:defRPr sz="1348" b="0" kern="1200">
                <a:solidFill>
                  <a:schemeClr val="accent2"/>
                </a:solidFill>
                <a:latin typeface="Arial" panose="020B0604020202020204" pitchFamily="34" charset="0"/>
                <a:ea typeface="+mn-ea"/>
                <a:cs typeface="Arial" panose="020B0604020202020204" pitchFamily="34" charset="0"/>
              </a:defRPr>
            </a:lvl7pPr>
            <a:lvl8pPr marL="5775194"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8pPr>
            <a:lvl9pPr marL="6545220"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9pPr>
          </a:lstStyle>
          <a:p>
            <a:pPr marL="0" lvl="3" indent="0" fontAlgn="auto">
              <a:spcAft>
                <a:spcPts val="0"/>
              </a:spcAft>
              <a:buClr>
                <a:srgbClr val="E30042"/>
              </a:buClr>
              <a:buNone/>
            </a:pPr>
            <a:r>
              <a:rPr lang="en-US" dirty="0">
                <a:latin typeface="+mn-lt"/>
              </a:rPr>
              <a:t>Table 2 shows providers top concerns about patient management all focused on patients’ adhering to injection schedules:</a:t>
            </a:r>
          </a:p>
          <a:p>
            <a:pPr lvl="3" fontAlgn="auto">
              <a:spcAft>
                <a:spcPts val="0"/>
              </a:spcAft>
              <a:buClr>
                <a:srgbClr val="E30042"/>
              </a:buClr>
            </a:pPr>
            <a:r>
              <a:rPr lang="en-US" b="1" dirty="0">
                <a:latin typeface="+mn-lt"/>
              </a:rPr>
              <a:t>Patients not returning </a:t>
            </a:r>
            <a:br>
              <a:rPr lang="en-US" b="1" dirty="0">
                <a:latin typeface="+mn-lt"/>
              </a:rPr>
            </a:br>
            <a:r>
              <a:rPr lang="en-US" b="1" dirty="0">
                <a:latin typeface="+mn-lt"/>
              </a:rPr>
              <a:t>to the clinic on time </a:t>
            </a:r>
            <a:r>
              <a:rPr lang="en-US" dirty="0">
                <a:latin typeface="+mn-lt"/>
              </a:rPr>
              <a:t>for injection appointments (80%).</a:t>
            </a:r>
          </a:p>
          <a:p>
            <a:pPr lvl="3" fontAlgn="auto">
              <a:spcAft>
                <a:spcPts val="0"/>
              </a:spcAft>
              <a:buClr>
                <a:srgbClr val="E30042"/>
              </a:buClr>
            </a:pPr>
            <a:r>
              <a:rPr lang="en-US" b="1" dirty="0">
                <a:latin typeface="+mn-lt"/>
              </a:rPr>
              <a:t>Risk of resistance </a:t>
            </a:r>
            <a:r>
              <a:rPr lang="en-US" dirty="0">
                <a:latin typeface="+mn-lt"/>
              </a:rPr>
              <a:t>due </a:t>
            </a:r>
            <a:br>
              <a:rPr lang="en-US" dirty="0">
                <a:latin typeface="+mn-lt"/>
              </a:rPr>
            </a:br>
            <a:r>
              <a:rPr lang="en-US" dirty="0">
                <a:latin typeface="+mn-lt"/>
              </a:rPr>
              <a:t>to non-adherence to injection schedule (69%).</a:t>
            </a:r>
          </a:p>
          <a:p>
            <a:pPr lvl="3" fontAlgn="auto">
              <a:spcAft>
                <a:spcPts val="0"/>
              </a:spcAft>
              <a:buClr>
                <a:srgbClr val="E30042"/>
              </a:buClr>
            </a:pPr>
            <a:r>
              <a:rPr lang="en-US" dirty="0">
                <a:latin typeface="+mn-lt"/>
              </a:rPr>
              <a:t>Fear of patients </a:t>
            </a:r>
            <a:r>
              <a:rPr lang="en-US" b="1" dirty="0">
                <a:latin typeface="+mn-lt"/>
              </a:rPr>
              <a:t>moving out of area </a:t>
            </a:r>
            <a:r>
              <a:rPr lang="en-US" dirty="0">
                <a:latin typeface="+mn-lt"/>
              </a:rPr>
              <a:t>was mentioned by more than half (65%).</a:t>
            </a:r>
          </a:p>
          <a:p>
            <a:pPr lvl="3" fontAlgn="auto">
              <a:spcAft>
                <a:spcPts val="0"/>
              </a:spcAft>
            </a:pPr>
            <a:endParaRPr lang="en-GB" dirty="0">
              <a:latin typeface="+mn-lt"/>
            </a:endParaRPr>
          </a:p>
        </p:txBody>
      </p:sp>
      <p:sp>
        <p:nvSpPr>
          <p:cNvPr id="37" name="Text Placeholder 2063">
            <a:extLst>
              <a:ext uri="{FF2B5EF4-FFF2-40B4-BE49-F238E27FC236}">
                <a16:creationId xmlns:a16="http://schemas.microsoft.com/office/drawing/2014/main" id="{B139BBA1-BC10-4A4F-B0B6-C5A3831A5747}"/>
              </a:ext>
            </a:extLst>
          </p:cNvPr>
          <p:cNvSpPr txBox="1">
            <a:spLocks/>
          </p:cNvSpPr>
          <p:nvPr/>
        </p:nvSpPr>
        <p:spPr>
          <a:xfrm>
            <a:off x="14899829" y="13535484"/>
            <a:ext cx="6190499" cy="446413"/>
          </a:xfrm>
          <a:prstGeom prst="rect">
            <a:avLst/>
          </a:prstGeom>
        </p:spPr>
        <p:txBody>
          <a:bodyPr vert="horz" wrap="square" lIns="0" tIns="0" rIns="0" bIns="0" numCol="1" spcCol="274320" rtlCol="0">
            <a:noAutofit/>
          </a:bodyPr>
          <a:lstStyle>
            <a:lvl1pPr marL="0" indent="0" algn="l" defTabSz="1540052" rtl="0" eaLnBrk="1" latinLnBrk="0" hangingPunct="1">
              <a:spcBef>
                <a:spcPts val="1010"/>
              </a:spcBef>
              <a:buFont typeface="Arial" panose="020B0604020202020204" pitchFamily="34" charset="0"/>
              <a:buNone/>
              <a:defRPr kumimoji="0" lang="en-US" sz="2000" b="1" i="0" u="none" strike="noStrike" kern="1200" cap="none" spc="0" normalizeH="0" baseline="0">
                <a:ln>
                  <a:noFill/>
                </a:ln>
                <a:solidFill>
                  <a:schemeClr val="tx2"/>
                </a:solidFill>
                <a:effectLst/>
                <a:uLnTx/>
                <a:uFillTx/>
                <a:latin typeface="+mn-lt"/>
                <a:ea typeface="+mn-ea"/>
                <a:cs typeface="Arial" panose="020B0604020202020204" pitchFamily="34" charset="0"/>
              </a:defRPr>
            </a:lvl1pPr>
            <a:lvl2pPr marL="0" indent="0" algn="l" defTabSz="1540052" rtl="0" eaLnBrk="1" latinLnBrk="0" hangingPunct="1">
              <a:spcBef>
                <a:spcPts val="504"/>
              </a:spcBef>
              <a:buFont typeface="Arial" panose="020B0604020202020204" pitchFamily="34" charset="0"/>
              <a:buNone/>
              <a:defRPr kumimoji="0" lang="en-US" sz="1400" b="0" i="0" u="none" strike="noStrike" kern="1200" cap="none" spc="0" normalizeH="0" baseline="0">
                <a:ln>
                  <a:noFill/>
                </a:ln>
                <a:solidFill>
                  <a:schemeClr val="tx1"/>
                </a:solidFill>
                <a:effectLst/>
                <a:uLnTx/>
                <a:uFillTx/>
                <a:latin typeface="+mn-lt"/>
                <a:ea typeface="+mn-ea"/>
                <a:cs typeface="Arial" panose="020B0604020202020204" pitchFamily="34" charset="0"/>
              </a:defRPr>
            </a:lvl2pPr>
            <a:lvl3pPr marL="0" indent="0" algn="l" defTabSz="1540052" rtl="0" eaLnBrk="1" latinLnBrk="0" hangingPunct="1">
              <a:spcBef>
                <a:spcPts val="1010"/>
              </a:spcBef>
              <a:buClr>
                <a:schemeClr val="accent1"/>
              </a:buClr>
              <a:buSzPct val="120000"/>
              <a:buFont typeface="Arial" panose="020B0604020202020204" pitchFamily="34" charset="0"/>
              <a:buNone/>
              <a:defRPr kumimoji="0" lang="en-US" sz="1400" b="1" i="0" u="none" strike="noStrike" kern="1200" cap="none" spc="0" normalizeH="0" baseline="0">
                <a:ln>
                  <a:noFill/>
                </a:ln>
                <a:solidFill>
                  <a:schemeClr val="tx2"/>
                </a:solidFill>
                <a:effectLst/>
                <a:uLnTx/>
                <a:uFillTx/>
                <a:latin typeface="+mn-lt"/>
                <a:ea typeface="+mn-ea"/>
                <a:cs typeface="Arial" panose="020B0604020202020204" pitchFamily="34" charset="0"/>
              </a:defRPr>
            </a:lvl3pPr>
            <a:lvl4pPr marL="242528" indent="-242528" algn="l" defTabSz="1540052" rtl="0" eaLnBrk="1" latinLnBrk="0" hangingPunct="1">
              <a:spcBef>
                <a:spcPts val="600"/>
              </a:spcBef>
              <a:buClr>
                <a:srgbClr val="E30042"/>
              </a:buClr>
              <a:buSzPct val="120000"/>
              <a:buFont typeface="Arial" panose="020B0604020202020204" pitchFamily="34" charset="0"/>
              <a:buChar char="•"/>
              <a:defRPr kumimoji="0" lang="en-US" sz="1400" b="0" i="0" u="none" strike="noStrike" kern="1200" cap="none" spc="0" normalizeH="0" baseline="0">
                <a:ln>
                  <a:noFill/>
                </a:ln>
                <a:solidFill>
                  <a:schemeClr val="tx1"/>
                </a:solidFill>
                <a:effectLst/>
                <a:uLnTx/>
                <a:uFillTx/>
                <a:latin typeface="+mn-lt"/>
                <a:ea typeface="+mn-ea"/>
                <a:cs typeface="Arial" panose="020B0604020202020204" pitchFamily="34" charset="0"/>
              </a:defRPr>
            </a:lvl4pPr>
            <a:lvl5pPr marL="492816" marR="0" indent="-242528" algn="l" defTabSz="1540052" rtl="0" eaLnBrk="1" fontAlgn="auto" latinLnBrk="0" hangingPunct="1">
              <a:lnSpc>
                <a:spcPct val="100000"/>
              </a:lnSpc>
              <a:spcBef>
                <a:spcPts val="504"/>
              </a:spcBef>
              <a:spcAft>
                <a:spcPts val="0"/>
              </a:spcAft>
              <a:buClr>
                <a:srgbClr val="E30042"/>
              </a:buClr>
              <a:buSzPct val="110000"/>
              <a:buFont typeface="Arial" panose="020B0604020202020204" pitchFamily="34" charset="0"/>
              <a:buChar char="•"/>
              <a:tabLst/>
              <a:defRPr kumimoji="0" lang="en-US" sz="1200" b="0" i="0" u="none" strike="noStrike" kern="1200" cap="none" spc="0" normalizeH="0" baseline="0">
                <a:ln>
                  <a:noFill/>
                </a:ln>
                <a:solidFill>
                  <a:schemeClr val="tx1"/>
                </a:solidFill>
                <a:effectLst/>
                <a:uLnTx/>
                <a:uFillTx/>
                <a:latin typeface="+mn-lt"/>
                <a:ea typeface="+mn-ea"/>
                <a:cs typeface="Arial" panose="020B0604020202020204" pitchFamily="34" charset="0"/>
              </a:defRPr>
            </a:lvl5pPr>
            <a:lvl6pPr marL="739228" indent="-242528" algn="l" defTabSz="1540052" rtl="0" eaLnBrk="1" latinLnBrk="0" hangingPunct="1">
              <a:spcBef>
                <a:spcPts val="400"/>
              </a:spcBef>
              <a:buClr>
                <a:schemeClr val="tx2"/>
              </a:buClr>
              <a:buFont typeface="Arial" panose="020B0604020202020204" pitchFamily="34" charset="0"/>
              <a:buChar char="•"/>
              <a:defRPr kumimoji="0" lang="en-US" sz="10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6pPr>
            <a:lvl7pPr marL="581370" indent="-288760" algn="l" defTabSz="1540052" rtl="0" eaLnBrk="1" latinLnBrk="0" hangingPunct="1">
              <a:spcBef>
                <a:spcPts val="1010"/>
              </a:spcBef>
              <a:buClr>
                <a:schemeClr val="accent1"/>
              </a:buClr>
              <a:buFont typeface="Arial" panose="020B0604020202020204" pitchFamily="34" charset="0"/>
              <a:buChar char="•"/>
              <a:defRPr sz="1348" b="0" kern="1200">
                <a:solidFill>
                  <a:schemeClr val="accent2"/>
                </a:solidFill>
                <a:latin typeface="Arial" panose="020B0604020202020204" pitchFamily="34" charset="0"/>
                <a:ea typeface="+mn-ea"/>
                <a:cs typeface="Arial" panose="020B0604020202020204" pitchFamily="34" charset="0"/>
              </a:defRPr>
            </a:lvl7pPr>
            <a:lvl8pPr marL="5775194"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8pPr>
            <a:lvl9pPr marL="6545220"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9pPr>
          </a:lstStyle>
          <a:p>
            <a:pPr lvl="2" fontAlgn="auto">
              <a:spcAft>
                <a:spcPts val="0"/>
              </a:spcAft>
            </a:pPr>
            <a:r>
              <a:rPr lang="en-US" dirty="0"/>
              <a:t>Table 3. Multivariable Logistic Model of Providers Considering Monthly LA ART “Very Feasible” (N=266)</a:t>
            </a:r>
          </a:p>
        </p:txBody>
      </p:sp>
      <p:graphicFrame>
        <p:nvGraphicFramePr>
          <p:cNvPr id="38" name="Table 37">
            <a:extLst>
              <a:ext uri="{FF2B5EF4-FFF2-40B4-BE49-F238E27FC236}">
                <a16:creationId xmlns:a16="http://schemas.microsoft.com/office/drawing/2014/main" id="{BB3494F8-34DD-47CD-ADE7-0B7DB027D6DD}"/>
              </a:ext>
            </a:extLst>
          </p:cNvPr>
          <p:cNvGraphicFramePr>
            <a:graphicFrameLocks noGrp="1"/>
          </p:cNvGraphicFramePr>
          <p:nvPr>
            <p:extLst>
              <p:ext uri="{D42A27DB-BD31-4B8C-83A1-F6EECF244321}">
                <p14:modId xmlns:p14="http://schemas.microsoft.com/office/powerpoint/2010/main" val="989777684"/>
              </p:ext>
            </p:extLst>
          </p:nvPr>
        </p:nvGraphicFramePr>
        <p:xfrm>
          <a:off x="14900971" y="14029816"/>
          <a:ext cx="6504996" cy="3936492"/>
        </p:xfrm>
        <a:graphic>
          <a:graphicData uri="http://schemas.openxmlformats.org/drawingml/2006/table">
            <a:tbl>
              <a:tblPr firstRow="1" firstCol="1" bandRow="1">
                <a:tableStyleId>{5C22544A-7EE6-4342-B048-85BDC9FD1C3A}</a:tableStyleId>
              </a:tblPr>
              <a:tblGrid>
                <a:gridCol w="4112653">
                  <a:extLst>
                    <a:ext uri="{9D8B030D-6E8A-4147-A177-3AD203B41FA5}">
                      <a16:colId xmlns:a16="http://schemas.microsoft.com/office/drawing/2014/main" val="1497031007"/>
                    </a:ext>
                  </a:extLst>
                </a:gridCol>
                <a:gridCol w="1062902">
                  <a:extLst>
                    <a:ext uri="{9D8B030D-6E8A-4147-A177-3AD203B41FA5}">
                      <a16:colId xmlns:a16="http://schemas.microsoft.com/office/drawing/2014/main" val="2724667004"/>
                    </a:ext>
                  </a:extLst>
                </a:gridCol>
                <a:gridCol w="1329441">
                  <a:extLst>
                    <a:ext uri="{9D8B030D-6E8A-4147-A177-3AD203B41FA5}">
                      <a16:colId xmlns:a16="http://schemas.microsoft.com/office/drawing/2014/main" val="1399359996"/>
                    </a:ext>
                  </a:extLst>
                </a:gridCol>
              </a:tblGrid>
              <a:tr h="0">
                <a:tc>
                  <a:txBody>
                    <a:bodyPr/>
                    <a:lstStyle/>
                    <a:p>
                      <a:pPr marL="0" marR="0">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Variable</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aOR</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95% CI</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3711450597"/>
                  </a:ext>
                </a:extLst>
              </a:tr>
              <a:tr h="0">
                <a:tc gridSpan="3">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Region: </a:t>
                      </a:r>
                      <a:r>
                        <a:rPr lang="en-US" sz="1400" b="0" dirty="0">
                          <a:solidFill>
                            <a:schemeClr val="tx1"/>
                          </a:solidFill>
                          <a:effectLst/>
                          <a:latin typeface="Arial" panose="020B0604020202020204" pitchFamily="34" charset="0"/>
                          <a:cs typeface="Arial" panose="020B0604020202020204" pitchFamily="34" charset="0"/>
                        </a:rPr>
                        <a:t>(ref: Europe)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17186160"/>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North America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0.79, 2.30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43045726"/>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Latin America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0.22, 2.27</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60172180"/>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Asia/Pacific</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0.73, 2.84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3012876"/>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Africa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2.9***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1.87, 4.35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46761025"/>
                  </a:ext>
                </a:extLst>
              </a:tr>
              <a:tr h="0">
                <a:tc gridSpan="3">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Role in clinic </a:t>
                      </a:r>
                      <a:r>
                        <a:rPr lang="en-US" sz="1400" b="0" dirty="0">
                          <a:solidFill>
                            <a:schemeClr val="tx1"/>
                          </a:solidFill>
                          <a:effectLst/>
                          <a:latin typeface="Arial" panose="020B0604020202020204" pitchFamily="34" charset="0"/>
                          <a:cs typeface="Arial" panose="020B0604020202020204" pitchFamily="34" charset="0"/>
                        </a:rPr>
                        <a:t>(ref: physician)</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7242217"/>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Nurse/physician assistant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0.73, 1.55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079638633"/>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Research staff/pharmacist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0.51, 1.29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718280828"/>
                  </a:ext>
                </a:extLst>
              </a:tr>
              <a:tr h="0">
                <a:tc gridSpan="3">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Prior trial involvement </a:t>
                      </a:r>
                      <a:r>
                        <a:rPr lang="en-US" sz="1400" b="0" dirty="0">
                          <a:solidFill>
                            <a:schemeClr val="tx1"/>
                          </a:solidFill>
                          <a:effectLst/>
                          <a:latin typeface="Arial" panose="020B0604020202020204" pitchFamily="34" charset="0"/>
                          <a:cs typeface="Arial" panose="020B0604020202020204" pitchFamily="34" charset="0"/>
                        </a:rPr>
                        <a:t>(ref: 1-2 trials)</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1754662"/>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3+ clinical trials</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0.76, 3.32</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45182625"/>
                  </a:ext>
                </a:extLst>
              </a:tr>
              <a:tr h="0">
                <a:tc gridSpan="3">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Barriers, concerns and benefits scores </a:t>
                      </a:r>
                      <a:r>
                        <a:rPr lang="en-US" sz="1400" b="0" dirty="0">
                          <a:solidFill>
                            <a:schemeClr val="tx1"/>
                          </a:solidFill>
                          <a:effectLst/>
                          <a:latin typeface="Arial" panose="020B0604020202020204" pitchFamily="34" charset="0"/>
                          <a:cs typeface="Arial" panose="020B0604020202020204" pitchFamily="34" charset="0"/>
                        </a:rPr>
                        <a:t>(per unit change in score)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1136633"/>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Barriers score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0.70, 0.94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3340409028"/>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Concerns score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0.95, 1.09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673578714"/>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   Benefits score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1.03, 1.13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917584324"/>
                  </a:ext>
                </a:extLst>
              </a:tr>
              <a:tr h="0">
                <a:tc gridSpan="3">
                  <a:txBody>
                    <a:bodyPr/>
                    <a:lstStyle/>
                    <a:p>
                      <a:pPr marL="0" marR="0">
                        <a:spcBef>
                          <a:spcPts val="0"/>
                        </a:spcBef>
                        <a:spcAft>
                          <a:spcPts val="0"/>
                        </a:spcAft>
                      </a:pPr>
                      <a:r>
                        <a:rPr lang="en-US" sz="105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***=p&lt;0.001; **=p&lt;0.01; *=p&lt;0.05</a:t>
                      </a: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1771587268"/>
                  </a:ext>
                </a:extLst>
              </a:tr>
            </a:tbl>
          </a:graphicData>
        </a:graphic>
      </p:graphicFrame>
      <p:sp>
        <p:nvSpPr>
          <p:cNvPr id="39" name="Text Placeholder 2064">
            <a:extLst>
              <a:ext uri="{FF2B5EF4-FFF2-40B4-BE49-F238E27FC236}">
                <a16:creationId xmlns:a16="http://schemas.microsoft.com/office/drawing/2014/main" id="{54A1E979-E160-4372-9011-BC34203D986D}"/>
              </a:ext>
            </a:extLst>
          </p:cNvPr>
          <p:cNvSpPr txBox="1">
            <a:spLocks/>
          </p:cNvSpPr>
          <p:nvPr/>
        </p:nvSpPr>
        <p:spPr>
          <a:xfrm>
            <a:off x="14899829" y="18083718"/>
            <a:ext cx="6504996" cy="3371850"/>
          </a:xfrm>
          <a:prstGeom prst="rect">
            <a:avLst/>
          </a:prstGeom>
        </p:spPr>
        <p:txBody>
          <a:bodyPr vert="horz" wrap="square" lIns="0" tIns="0" rIns="0" bIns="0" numCol="1" spcCol="274320" rtlCol="0">
            <a:noAutofit/>
          </a:bodyPr>
          <a:lstStyle>
            <a:lvl1pPr marL="0" indent="0" algn="l" defTabSz="1540052" rtl="0" eaLnBrk="1" latinLnBrk="0" hangingPunct="1">
              <a:spcBef>
                <a:spcPts val="1010"/>
              </a:spcBef>
              <a:buFont typeface="Arial" panose="020B0604020202020204" pitchFamily="34" charset="0"/>
              <a:buNone/>
              <a:defRPr kumimoji="0" lang="en-US" sz="2000" b="1" i="0" u="none" strike="noStrike" kern="1200" cap="none" spc="0" normalizeH="0" baseline="0" dirty="0">
                <a:ln>
                  <a:noFill/>
                </a:ln>
                <a:solidFill>
                  <a:schemeClr val="tx2"/>
                </a:solidFill>
                <a:effectLst/>
                <a:uLnTx/>
                <a:uFillTx/>
                <a:latin typeface="Arial"/>
                <a:ea typeface="+mn-ea"/>
                <a:cs typeface="Arial" panose="020B0604020202020204" pitchFamily="34" charset="0"/>
              </a:defRPr>
            </a:lvl1pPr>
            <a:lvl2pPr marL="0" indent="0" algn="l" defTabSz="1540052" rtl="0" eaLnBrk="1" latinLnBrk="0" hangingPunct="1">
              <a:spcBef>
                <a:spcPts val="504"/>
              </a:spcBef>
              <a:buFont typeface="Arial" panose="020B0604020202020204" pitchFamily="34" charset="0"/>
              <a:buNone/>
              <a:defRPr kumimoji="0" lang="en-US" sz="14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2pPr>
            <a:lvl3pPr marL="0" indent="0" algn="l" defTabSz="1540052" rtl="0" eaLnBrk="1" latinLnBrk="0" hangingPunct="1">
              <a:spcBef>
                <a:spcPts val="1010"/>
              </a:spcBef>
              <a:buClr>
                <a:schemeClr val="accent1"/>
              </a:buClr>
              <a:buSzPct val="120000"/>
              <a:buFont typeface="Arial" panose="020B0604020202020204" pitchFamily="34" charset="0"/>
              <a:buNone/>
              <a:defRPr kumimoji="0" lang="en-US" sz="1400" b="1" i="0" u="none" strike="noStrike" kern="1200" cap="none" spc="0" normalizeH="0" baseline="0" dirty="0">
                <a:ln>
                  <a:noFill/>
                </a:ln>
                <a:solidFill>
                  <a:schemeClr val="tx2"/>
                </a:solidFill>
                <a:effectLst/>
                <a:uLnTx/>
                <a:uFillTx/>
                <a:latin typeface="Arial"/>
                <a:ea typeface="+mn-ea"/>
                <a:cs typeface="Arial" panose="020B0604020202020204" pitchFamily="34" charset="0"/>
              </a:defRPr>
            </a:lvl3pPr>
            <a:lvl4pPr marL="242528" indent="-242528" algn="l" defTabSz="1540052" rtl="0" eaLnBrk="1" latinLnBrk="0" hangingPunct="1">
              <a:spcBef>
                <a:spcPts val="600"/>
              </a:spcBef>
              <a:buClr>
                <a:schemeClr val="tx2"/>
              </a:buClr>
              <a:buSzPct val="120000"/>
              <a:buFont typeface="Arial" panose="020B0604020202020204" pitchFamily="34" charset="0"/>
              <a:buChar char="•"/>
              <a:defRPr kumimoji="0" lang="en-US" sz="14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4pPr>
            <a:lvl5pPr marL="492816" indent="-242528" algn="l" defTabSz="1540052" rtl="0" eaLnBrk="1" latinLnBrk="0" hangingPunct="1">
              <a:spcBef>
                <a:spcPts val="400"/>
              </a:spcBef>
              <a:buClr>
                <a:schemeClr val="tx2"/>
              </a:buClr>
              <a:buSzPct val="110000"/>
              <a:buFont typeface="Arial" panose="020B0604020202020204" pitchFamily="34" charset="0"/>
              <a:buChar char="•"/>
              <a:defRPr kumimoji="0" lang="en-US" sz="12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5pPr>
            <a:lvl6pPr marL="739228" indent="-242528" algn="l" defTabSz="1540052" rtl="0" eaLnBrk="1" latinLnBrk="0" hangingPunct="1">
              <a:spcBef>
                <a:spcPts val="400"/>
              </a:spcBef>
              <a:buClr>
                <a:schemeClr val="tx2"/>
              </a:buClr>
              <a:buFont typeface="Arial" panose="020B0604020202020204" pitchFamily="34" charset="0"/>
              <a:buChar char="•"/>
              <a:defRPr kumimoji="0" lang="en-US" sz="1000"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6pPr>
            <a:lvl7pPr marL="581370" indent="-288760" algn="l" defTabSz="1540052" rtl="0" eaLnBrk="1" latinLnBrk="0" hangingPunct="1">
              <a:spcBef>
                <a:spcPts val="1010"/>
              </a:spcBef>
              <a:buClr>
                <a:schemeClr val="accent1"/>
              </a:buClr>
              <a:buFont typeface="Arial" panose="020B0604020202020204" pitchFamily="34" charset="0"/>
              <a:buChar char="•"/>
              <a:defRPr sz="1348" b="0" kern="1200">
                <a:solidFill>
                  <a:schemeClr val="accent2"/>
                </a:solidFill>
                <a:latin typeface="Arial" panose="020B0604020202020204" pitchFamily="34" charset="0"/>
                <a:ea typeface="+mn-ea"/>
                <a:cs typeface="Arial" panose="020B0604020202020204" pitchFamily="34" charset="0"/>
              </a:defRPr>
            </a:lvl7pPr>
            <a:lvl8pPr marL="5775194"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8pPr>
            <a:lvl9pPr marL="6545220" indent="-385014" algn="l" defTabSz="1540052" rtl="0" eaLnBrk="1" latinLnBrk="0" hangingPunct="1">
              <a:spcBef>
                <a:spcPct val="20000"/>
              </a:spcBef>
              <a:buFont typeface="Arial" panose="020B0604020202020204" pitchFamily="34" charset="0"/>
              <a:buChar char="•"/>
              <a:defRPr sz="3368" kern="1200">
                <a:solidFill>
                  <a:schemeClr val="tx1"/>
                </a:solidFill>
                <a:latin typeface="+mn-lt"/>
                <a:ea typeface="+mn-ea"/>
                <a:cs typeface="+mn-cs"/>
              </a:defRPr>
            </a:lvl9pPr>
          </a:lstStyle>
          <a:p>
            <a:pPr marL="0" lvl="3" indent="0" fontAlgn="auto">
              <a:spcAft>
                <a:spcPts val="0"/>
              </a:spcAft>
              <a:buClr>
                <a:srgbClr val="E30042"/>
              </a:buClr>
              <a:buNone/>
            </a:pPr>
            <a:r>
              <a:rPr lang="en-US" dirty="0">
                <a:latin typeface="+mn-lt"/>
              </a:rPr>
              <a:t>Table 3 shows geographic region, logistical barriers, adherence concerns and patient benefits were significantly associated with feasibility of monthly LA ART. </a:t>
            </a:r>
          </a:p>
          <a:p>
            <a:pPr lvl="3" fontAlgn="auto">
              <a:spcAft>
                <a:spcPts val="0"/>
              </a:spcAft>
              <a:buClr>
                <a:srgbClr val="E30042"/>
              </a:buClr>
            </a:pPr>
            <a:r>
              <a:rPr lang="en-US" b="1" dirty="0">
                <a:latin typeface="+mn-lt"/>
              </a:rPr>
              <a:t>Regions: </a:t>
            </a:r>
            <a:r>
              <a:rPr lang="en-US" dirty="0">
                <a:latin typeface="+mn-lt"/>
              </a:rPr>
              <a:t>Providers from Africa had an increased odds of reporting Q4W LA ART as “very feasible” (aOR 2.9; p&lt;0.001) compared to European providers. </a:t>
            </a:r>
          </a:p>
          <a:p>
            <a:pPr lvl="3" fontAlgn="auto">
              <a:spcAft>
                <a:spcPts val="0"/>
              </a:spcAft>
              <a:buClr>
                <a:srgbClr val="E30042"/>
              </a:buClr>
            </a:pPr>
            <a:r>
              <a:rPr lang="en-US" b="1" dirty="0">
                <a:latin typeface="+mn-lt"/>
              </a:rPr>
              <a:t>Benefits: </a:t>
            </a:r>
            <a:r>
              <a:rPr lang="en-US" dirty="0">
                <a:latin typeface="+mn-lt"/>
              </a:rPr>
              <a:t>Providers reporting a greater number of benefits of LA ART had a significantly increased odds of overall feasibility of Q4W LA ART (aOR 1.1 per unit change in benefits score; p=0.003). </a:t>
            </a:r>
          </a:p>
          <a:p>
            <a:pPr lvl="3" fontAlgn="auto">
              <a:spcAft>
                <a:spcPts val="0"/>
              </a:spcAft>
              <a:buClr>
                <a:srgbClr val="E30042"/>
              </a:buClr>
            </a:pPr>
            <a:r>
              <a:rPr lang="en-US" b="1" dirty="0">
                <a:latin typeface="+mn-lt"/>
              </a:rPr>
              <a:t>Barriers: </a:t>
            </a:r>
            <a:r>
              <a:rPr lang="en-US" dirty="0">
                <a:latin typeface="+mn-lt"/>
              </a:rPr>
              <a:t>Providers reporting a greater number of barriers to LA ART had a significantly decreased odds of overall feasibility of Q4W LA ART (aOR 0.8 </a:t>
            </a:r>
            <a:br>
              <a:rPr lang="en-US" dirty="0">
                <a:latin typeface="+mn-lt"/>
              </a:rPr>
            </a:br>
            <a:r>
              <a:rPr lang="en-US" dirty="0">
                <a:latin typeface="+mn-lt"/>
              </a:rPr>
              <a:t>per unit change in barriers score; p=0.007). </a:t>
            </a:r>
          </a:p>
          <a:p>
            <a:pPr lvl="3" fontAlgn="auto">
              <a:spcAft>
                <a:spcPts val="0"/>
              </a:spcAft>
              <a:buClr>
                <a:srgbClr val="E30042"/>
              </a:buClr>
            </a:pPr>
            <a:r>
              <a:rPr lang="en-US" b="1" dirty="0">
                <a:latin typeface="+mn-lt"/>
              </a:rPr>
              <a:t>Clinical concerns: </a:t>
            </a:r>
            <a:r>
              <a:rPr lang="en-US" dirty="0">
                <a:latin typeface="+mn-lt"/>
              </a:rPr>
              <a:t>While trending towards a negative influence on Q4W LA ART feasibility, concerns did not remain significant in multivariate analysis. </a:t>
            </a:r>
          </a:p>
          <a:p>
            <a:pPr lvl="3" fontAlgn="auto">
              <a:spcAft>
                <a:spcPts val="0"/>
              </a:spcAft>
            </a:pPr>
            <a:endParaRPr lang="en-GB" dirty="0">
              <a:latin typeface="+mn-lt"/>
            </a:endParaRPr>
          </a:p>
        </p:txBody>
      </p:sp>
      <p:sp>
        <p:nvSpPr>
          <p:cNvPr id="40" name="Text Placeholder 2063">
            <a:extLst>
              <a:ext uri="{FF2B5EF4-FFF2-40B4-BE49-F238E27FC236}">
                <a16:creationId xmlns:a16="http://schemas.microsoft.com/office/drawing/2014/main" id="{73229DE9-E6E8-4082-B448-58F18DD71E84}"/>
              </a:ext>
            </a:extLst>
          </p:cNvPr>
          <p:cNvSpPr txBox="1">
            <a:spLocks/>
          </p:cNvSpPr>
          <p:nvPr/>
        </p:nvSpPr>
        <p:spPr>
          <a:xfrm>
            <a:off x="22009649" y="3808941"/>
            <a:ext cx="6560039" cy="768078"/>
          </a:xfrm>
          <a:prstGeom prst="rect">
            <a:avLst/>
          </a:prstGeom>
        </p:spPr>
        <p:txBody>
          <a:bodyPr vert="horz" wrap="square" lIns="0" tIns="0" rIns="0" bIns="0" numCol="1" spcCol="274320" rtlCol="0">
            <a:noAutofit/>
          </a:bodyPr>
          <a:lstStyle>
            <a:lvl1pPr marL="0" indent="0" algn="l" defTabSz="770026" rtl="0" eaLnBrk="1" latinLnBrk="0" hangingPunct="1">
              <a:spcBef>
                <a:spcPts val="505"/>
              </a:spcBef>
              <a:buFont typeface="Arial" panose="020B0604020202020204" pitchFamily="34" charset="0"/>
              <a:buNone/>
              <a:defRPr kumimoji="0" lang="en-US" sz="1179" b="1" i="0" u="none" strike="noStrike" kern="1200" cap="none" spc="0" normalizeH="0" baseline="0">
                <a:ln>
                  <a:noFill/>
                </a:ln>
                <a:solidFill>
                  <a:schemeClr val="tx2"/>
                </a:solidFill>
                <a:effectLst/>
                <a:uLnTx/>
                <a:uFillTx/>
                <a:latin typeface="+mn-lt"/>
                <a:ea typeface="+mn-ea"/>
                <a:cs typeface="Arial" panose="020B0604020202020204" pitchFamily="34" charset="0"/>
              </a:defRPr>
            </a:lvl1pPr>
            <a:lvl2pPr marL="0" indent="0" algn="l" defTabSz="770026" rtl="0" eaLnBrk="1" latinLnBrk="0" hangingPunct="1">
              <a:spcBef>
                <a:spcPts val="252"/>
              </a:spcBef>
              <a:buFont typeface="Arial" panose="020B0604020202020204" pitchFamily="34" charset="0"/>
              <a:buNone/>
              <a:defRPr kumimoji="0" lang="en-US" sz="926" b="0" i="0" u="none" strike="noStrike" kern="1200" cap="none" spc="0" normalizeH="0" baseline="0">
                <a:ln>
                  <a:noFill/>
                </a:ln>
                <a:solidFill>
                  <a:schemeClr val="tx1"/>
                </a:solidFill>
                <a:effectLst/>
                <a:uLnTx/>
                <a:uFillTx/>
                <a:latin typeface="+mn-lt"/>
                <a:ea typeface="+mn-ea"/>
                <a:cs typeface="Arial" panose="020B0604020202020204" pitchFamily="34" charset="0"/>
              </a:defRPr>
            </a:lvl2pPr>
            <a:lvl3pPr marL="0" indent="0" algn="l" defTabSz="770026" rtl="0" eaLnBrk="1" latinLnBrk="0" hangingPunct="1">
              <a:spcBef>
                <a:spcPts val="505"/>
              </a:spcBef>
              <a:buClr>
                <a:schemeClr val="accent1"/>
              </a:buClr>
              <a:buSzPct val="120000"/>
              <a:buFont typeface="Arial" panose="020B0604020202020204" pitchFamily="34" charset="0"/>
              <a:buNone/>
              <a:defRPr kumimoji="0" lang="en-US" sz="926" b="1" i="0" u="none" strike="noStrike" kern="1200" cap="none" spc="0" normalizeH="0" baseline="0">
                <a:ln>
                  <a:noFill/>
                </a:ln>
                <a:solidFill>
                  <a:schemeClr val="tx1"/>
                </a:solidFill>
                <a:effectLst/>
                <a:uLnTx/>
                <a:uFillTx/>
                <a:latin typeface="+mn-lt"/>
                <a:ea typeface="+mn-ea"/>
                <a:cs typeface="Arial" panose="020B0604020202020204" pitchFamily="34" charset="0"/>
              </a:defRPr>
            </a:lvl3pPr>
            <a:lvl4pPr marL="121264" indent="-121264" algn="l" defTabSz="770026" rtl="0" eaLnBrk="1" latinLnBrk="0" hangingPunct="1">
              <a:spcBef>
                <a:spcPts val="300"/>
              </a:spcBef>
              <a:buClr>
                <a:srgbClr val="E30042"/>
              </a:buClr>
              <a:buSzPct val="120000"/>
              <a:buFont typeface="Arial" panose="020B0604020202020204" pitchFamily="34" charset="0"/>
              <a:buChar char="•"/>
              <a:defRPr kumimoji="0" lang="en-US" sz="926" b="0" i="0" u="none" strike="noStrike" kern="1200" cap="none" spc="0" normalizeH="0" baseline="0">
                <a:ln>
                  <a:noFill/>
                </a:ln>
                <a:solidFill>
                  <a:schemeClr val="tx1"/>
                </a:solidFill>
                <a:effectLst/>
                <a:uLnTx/>
                <a:uFillTx/>
                <a:latin typeface="+mn-lt"/>
                <a:ea typeface="+mn-ea"/>
                <a:cs typeface="Arial" panose="020B0604020202020204" pitchFamily="34" charset="0"/>
              </a:defRPr>
            </a:lvl4pPr>
            <a:lvl5pPr marL="246408" marR="0" indent="-121264" algn="l" defTabSz="770026" rtl="0" eaLnBrk="1" fontAlgn="auto" latinLnBrk="0" hangingPunct="1">
              <a:lnSpc>
                <a:spcPct val="100000"/>
              </a:lnSpc>
              <a:spcBef>
                <a:spcPts val="252"/>
              </a:spcBef>
              <a:spcAft>
                <a:spcPts val="0"/>
              </a:spcAft>
              <a:buClr>
                <a:srgbClr val="E30042"/>
              </a:buClr>
              <a:buSzPct val="110000"/>
              <a:buFont typeface="Arial" panose="020B0604020202020204" pitchFamily="34" charset="0"/>
              <a:buChar char="•"/>
              <a:tabLst/>
              <a:defRPr kumimoji="0" lang="en-US" sz="843" b="0" i="0" u="none" strike="noStrike" kern="1200" cap="none" spc="0" normalizeH="0" baseline="0">
                <a:ln>
                  <a:noFill/>
                </a:ln>
                <a:solidFill>
                  <a:schemeClr val="tx1"/>
                </a:solidFill>
                <a:effectLst/>
                <a:uLnTx/>
                <a:uFillTx/>
                <a:latin typeface="+mn-lt"/>
                <a:ea typeface="+mn-ea"/>
                <a:cs typeface="Arial" panose="020B0604020202020204" pitchFamily="34" charset="0"/>
              </a:defRPr>
            </a:lvl5pPr>
            <a:lvl6pPr marL="369614" indent="-121264" algn="l" defTabSz="770026" rtl="0" eaLnBrk="1" latinLnBrk="0" hangingPunct="1">
              <a:spcBef>
                <a:spcPts val="200"/>
              </a:spcBef>
              <a:buClr>
                <a:schemeClr val="tx2"/>
              </a:buClr>
              <a:buFont typeface="Arial" panose="020B0604020202020204" pitchFamily="34" charset="0"/>
              <a:buChar char="•"/>
              <a:defRPr kumimoji="0" lang="en-US" sz="757" b="0" i="0" u="none" strike="noStrike" kern="1200" cap="none" spc="0" normalizeH="0" baseline="0" dirty="0">
                <a:ln>
                  <a:noFill/>
                </a:ln>
                <a:solidFill>
                  <a:schemeClr val="tx1"/>
                </a:solidFill>
                <a:effectLst/>
                <a:uLnTx/>
                <a:uFillTx/>
                <a:latin typeface="Arial"/>
                <a:ea typeface="+mn-ea"/>
                <a:cs typeface="Arial" panose="020B0604020202020204" pitchFamily="34" charset="0"/>
              </a:defRPr>
            </a:lvl6pPr>
            <a:lvl7pPr marL="290685" indent="-144380" algn="l" defTabSz="770026" rtl="0" eaLnBrk="1" latinLnBrk="0" hangingPunct="1">
              <a:spcBef>
                <a:spcPts val="505"/>
              </a:spcBef>
              <a:buClr>
                <a:schemeClr val="accent1"/>
              </a:buClr>
              <a:buFont typeface="Arial" panose="020B0604020202020204" pitchFamily="34" charset="0"/>
              <a:buChar char="•"/>
              <a:defRPr sz="674" b="0" kern="1200">
                <a:solidFill>
                  <a:schemeClr val="accent2"/>
                </a:solidFill>
                <a:latin typeface="Arial" panose="020B0604020202020204" pitchFamily="34" charset="0"/>
                <a:ea typeface="+mn-ea"/>
                <a:cs typeface="Arial" panose="020B0604020202020204" pitchFamily="34" charset="0"/>
              </a:defRPr>
            </a:lvl7pPr>
            <a:lvl8pPr marL="2887597" indent="-192507" algn="l" defTabSz="770026" rtl="0" eaLnBrk="1" latinLnBrk="0" hangingPunct="1">
              <a:spcBef>
                <a:spcPct val="20000"/>
              </a:spcBef>
              <a:buFont typeface="Arial" panose="020B0604020202020204" pitchFamily="34" charset="0"/>
              <a:buChar char="•"/>
              <a:defRPr sz="1684" kern="1200">
                <a:solidFill>
                  <a:schemeClr val="tx1"/>
                </a:solidFill>
                <a:latin typeface="+mn-lt"/>
                <a:ea typeface="+mn-ea"/>
                <a:cs typeface="+mn-cs"/>
              </a:defRPr>
            </a:lvl8pPr>
            <a:lvl9pPr marL="3272610" indent="-192507" algn="l" defTabSz="770026" rtl="0" eaLnBrk="1" latinLnBrk="0" hangingPunct="1">
              <a:spcBef>
                <a:spcPct val="20000"/>
              </a:spcBef>
              <a:buFont typeface="Arial" panose="020B0604020202020204" pitchFamily="34" charset="0"/>
              <a:buChar char="•"/>
              <a:defRPr sz="1684" kern="1200">
                <a:solidFill>
                  <a:schemeClr val="tx1"/>
                </a:solidFill>
                <a:latin typeface="+mn-lt"/>
                <a:ea typeface="+mn-ea"/>
                <a:cs typeface="+mn-cs"/>
              </a:defRPr>
            </a:lvl9pPr>
          </a:lstStyle>
          <a:p>
            <a:pPr lvl="2" fontAlgn="auto">
              <a:spcAft>
                <a:spcPts val="0"/>
              </a:spcAft>
            </a:pPr>
            <a:r>
              <a:rPr lang="en-US" sz="1400" dirty="0">
                <a:solidFill>
                  <a:schemeClr val="tx2"/>
                </a:solidFill>
              </a:rPr>
              <a:t>Table 4. Multivariable Multinomial Model of Feasibility Scores for Q4W and Q8W LA ART (N=266) </a:t>
            </a:r>
          </a:p>
        </p:txBody>
      </p:sp>
      <p:graphicFrame>
        <p:nvGraphicFramePr>
          <p:cNvPr id="42" name="Table 41">
            <a:extLst>
              <a:ext uri="{FF2B5EF4-FFF2-40B4-BE49-F238E27FC236}">
                <a16:creationId xmlns:a16="http://schemas.microsoft.com/office/drawing/2014/main" id="{6F3EFE56-C04E-444C-9BFE-6FD567D456A3}"/>
              </a:ext>
            </a:extLst>
          </p:cNvPr>
          <p:cNvGraphicFramePr>
            <a:graphicFrameLocks noGrp="1"/>
          </p:cNvGraphicFramePr>
          <p:nvPr>
            <p:extLst>
              <p:ext uri="{D42A27DB-BD31-4B8C-83A1-F6EECF244321}">
                <p14:modId xmlns:p14="http://schemas.microsoft.com/office/powerpoint/2010/main" val="2891561141"/>
              </p:ext>
            </p:extLst>
          </p:nvPr>
        </p:nvGraphicFramePr>
        <p:xfrm>
          <a:off x="22005830" y="4324852"/>
          <a:ext cx="6580585" cy="7274052"/>
        </p:xfrm>
        <a:graphic>
          <a:graphicData uri="http://schemas.openxmlformats.org/drawingml/2006/table">
            <a:tbl>
              <a:tblPr firstRow="1" firstCol="1" bandRow="1">
                <a:tableStyleId>{5C22544A-7EE6-4342-B048-85BDC9FD1C3A}</a:tableStyleId>
              </a:tblPr>
              <a:tblGrid>
                <a:gridCol w="1278864">
                  <a:extLst>
                    <a:ext uri="{9D8B030D-6E8A-4147-A177-3AD203B41FA5}">
                      <a16:colId xmlns:a16="http://schemas.microsoft.com/office/drawing/2014/main" val="2947939534"/>
                    </a:ext>
                  </a:extLst>
                </a:gridCol>
                <a:gridCol w="563506">
                  <a:extLst>
                    <a:ext uri="{9D8B030D-6E8A-4147-A177-3AD203B41FA5}">
                      <a16:colId xmlns:a16="http://schemas.microsoft.com/office/drawing/2014/main" val="3659377655"/>
                    </a:ext>
                  </a:extLst>
                </a:gridCol>
                <a:gridCol w="751632">
                  <a:extLst>
                    <a:ext uri="{9D8B030D-6E8A-4147-A177-3AD203B41FA5}">
                      <a16:colId xmlns:a16="http://schemas.microsoft.com/office/drawing/2014/main" val="3492233076"/>
                    </a:ext>
                  </a:extLst>
                </a:gridCol>
                <a:gridCol w="595818">
                  <a:extLst>
                    <a:ext uri="{9D8B030D-6E8A-4147-A177-3AD203B41FA5}">
                      <a16:colId xmlns:a16="http://schemas.microsoft.com/office/drawing/2014/main" val="935252290"/>
                    </a:ext>
                  </a:extLst>
                </a:gridCol>
                <a:gridCol w="733043">
                  <a:extLst>
                    <a:ext uri="{9D8B030D-6E8A-4147-A177-3AD203B41FA5}">
                      <a16:colId xmlns:a16="http://schemas.microsoft.com/office/drawing/2014/main" val="1733368000"/>
                    </a:ext>
                  </a:extLst>
                </a:gridCol>
                <a:gridCol w="595818">
                  <a:extLst>
                    <a:ext uri="{9D8B030D-6E8A-4147-A177-3AD203B41FA5}">
                      <a16:colId xmlns:a16="http://schemas.microsoft.com/office/drawing/2014/main" val="1446401771"/>
                    </a:ext>
                  </a:extLst>
                </a:gridCol>
                <a:gridCol w="733043">
                  <a:extLst>
                    <a:ext uri="{9D8B030D-6E8A-4147-A177-3AD203B41FA5}">
                      <a16:colId xmlns:a16="http://schemas.microsoft.com/office/drawing/2014/main" val="2287329981"/>
                    </a:ext>
                  </a:extLst>
                </a:gridCol>
                <a:gridCol w="595818">
                  <a:extLst>
                    <a:ext uri="{9D8B030D-6E8A-4147-A177-3AD203B41FA5}">
                      <a16:colId xmlns:a16="http://schemas.microsoft.com/office/drawing/2014/main" val="1504204804"/>
                    </a:ext>
                  </a:extLst>
                </a:gridCol>
                <a:gridCol w="733043">
                  <a:extLst>
                    <a:ext uri="{9D8B030D-6E8A-4147-A177-3AD203B41FA5}">
                      <a16:colId xmlns:a16="http://schemas.microsoft.com/office/drawing/2014/main" val="2088437066"/>
                    </a:ext>
                  </a:extLst>
                </a:gridCol>
              </a:tblGrid>
              <a:tr h="0">
                <a:tc>
                  <a:txBody>
                    <a:bodyPr/>
                    <a:lstStyle/>
                    <a:p>
                      <a:pPr marL="0" marR="0">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4">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Feasibility of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Q4W LA ART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Feasibility of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Q8W LA ART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441598"/>
                  </a:ext>
                </a:extLst>
              </a:tr>
              <a:tr h="0">
                <a:tc>
                  <a:txBody>
                    <a:bodyPr/>
                    <a:lstStyle/>
                    <a:p>
                      <a:pPr marL="0" marR="0">
                        <a:spcBef>
                          <a:spcPts val="0"/>
                        </a:spcBef>
                        <a:spcAft>
                          <a:spcPts val="0"/>
                        </a:spcAft>
                      </a:pPr>
                      <a:r>
                        <a:rPr lang="en-US" sz="1400" b="0" dirty="0">
                          <a:solidFill>
                            <a:schemeClr val="bg1"/>
                          </a:solidFill>
                          <a:effectLst/>
                          <a:latin typeface="Arial" panose="020B0604020202020204" pitchFamily="34" charset="0"/>
                          <a:cs typeface="Arial" panose="020B0604020202020204" pitchFamily="34" charset="0"/>
                        </a:rPr>
                        <a:t> </a:t>
                      </a:r>
                      <a:endParaRPr lang="en-US" sz="14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Medium vs low</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hMerge="1">
                  <a:txBody>
                    <a:bodyPr/>
                    <a:lstStyle/>
                    <a:p>
                      <a:endParaRPr lang="en-US"/>
                    </a:p>
                  </a:txBody>
                  <a:tcPr/>
                </a:tc>
                <a:tc gridSpan="2">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Hi vs low</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hMerge="1">
                  <a:txBody>
                    <a:bodyPr/>
                    <a:lstStyle/>
                    <a:p>
                      <a:endParaRPr lang="en-US"/>
                    </a:p>
                  </a:txBody>
                  <a:tcPr/>
                </a:tc>
                <a:tc gridSpan="2">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Medium vs low</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hMerge="1">
                  <a:txBody>
                    <a:bodyPr/>
                    <a:lstStyle/>
                    <a:p>
                      <a:endParaRPr lang="en-US"/>
                    </a:p>
                  </a:txBody>
                  <a:tcPr/>
                </a:tc>
                <a:tc gridSpan="2">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Hi vs low</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hMerge="1">
                  <a:txBody>
                    <a:bodyPr/>
                    <a:lstStyle/>
                    <a:p>
                      <a:endParaRPr lang="en-US"/>
                    </a:p>
                  </a:txBody>
                  <a:tcPr/>
                </a:tc>
                <a:extLst>
                  <a:ext uri="{0D108BD9-81ED-4DB2-BD59-A6C34878D82A}">
                    <a16:rowId xmlns:a16="http://schemas.microsoft.com/office/drawing/2014/main" val="2836427044"/>
                  </a:ext>
                </a:extLst>
              </a:tr>
              <a:tr h="0">
                <a:tc>
                  <a:txBody>
                    <a:bodyPr/>
                    <a:lstStyle/>
                    <a:p>
                      <a:pPr marL="0" marR="0">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Variable</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aOR</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95% CI</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aOR</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95% CI</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aOR</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95% CI</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aOR</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95% CI</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407093312"/>
                  </a:ext>
                </a:extLst>
              </a:tr>
              <a:tr h="0">
                <a:tc gridSpan="9">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Region</a:t>
                      </a:r>
                      <a:r>
                        <a:rPr lang="en-US" sz="1400" b="0" dirty="0">
                          <a:solidFill>
                            <a:schemeClr val="tx1"/>
                          </a:solidFill>
                          <a:effectLst/>
                          <a:latin typeface="Arial" panose="020B0604020202020204" pitchFamily="34" charset="0"/>
                          <a:cs typeface="Arial" panose="020B0604020202020204" pitchFamily="34" charset="0"/>
                        </a:rPr>
                        <a:t> (ref: Europe)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638164"/>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North America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2.6**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1.3, 5.2</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2.1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0.9, 5.4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2.6***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1.5, 4.3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0.5, 1.7</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18627432"/>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Latin America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0.2, 0.8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0.0, 4.0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0.0, 1.0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0.2, 0.6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60913952"/>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Asia/Pacific</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0.3, 1.5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0.5, 2.0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0.1, 0.6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0.3, 0.7</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41425501"/>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Africa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0.5, 1.9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3.0*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1.2, 7.7</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4.0***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2.5, 6.5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3.5***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1.9, 6.3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71472893"/>
                  </a:ext>
                </a:extLst>
              </a:tr>
              <a:tr h="0">
                <a:tc gridSpan="9">
                  <a:txBody>
                    <a:bodyPr/>
                    <a:lstStyle/>
                    <a:p>
                      <a:pPr marL="0" marR="0">
                        <a:spcBef>
                          <a:spcPts val="0"/>
                        </a:spcBef>
                        <a:spcAft>
                          <a:spcPts val="0"/>
                        </a:spcAft>
                      </a:pPr>
                      <a:r>
                        <a:rPr lang="en-US" sz="1400" b="0" i="1" dirty="0">
                          <a:solidFill>
                            <a:schemeClr val="tx1"/>
                          </a:solidFill>
                          <a:effectLst/>
                          <a:latin typeface="Arial" panose="020B0604020202020204" pitchFamily="34" charset="0"/>
                          <a:cs typeface="Arial" panose="020B0604020202020204" pitchFamily="34" charset="0"/>
                        </a:rPr>
                        <a:t>Role in clinic </a:t>
                      </a:r>
                      <a:r>
                        <a:rPr lang="en-US" sz="1400" b="0" dirty="0">
                          <a:solidFill>
                            <a:schemeClr val="tx1"/>
                          </a:solidFill>
                          <a:effectLst/>
                          <a:latin typeface="Arial" panose="020B0604020202020204" pitchFamily="34" charset="0"/>
                          <a:cs typeface="Arial" panose="020B0604020202020204" pitchFamily="34" charset="0"/>
                        </a:rPr>
                        <a:t>(ref: physician)</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2254012"/>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Nurse/PA</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0.4, 1.5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0.3, 1.0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0.2, 0.9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0.3, 0.8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3291791075"/>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Res. staff/phar.</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0.3, 1.6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0.2, 1.0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0.1, 1.1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0.4*</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0.2, 0.8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3187029428"/>
                  </a:ext>
                </a:extLst>
              </a:tr>
              <a:tr h="0">
                <a:tc gridSpan="9">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Prior trial involvement (ref: 1-2 trials) </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4099480"/>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3+ clinical trials</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0.3, 1.1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0.5, 2.3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0.2, 1.6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0.4, 1.6</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4328318"/>
                  </a:ext>
                </a:extLst>
              </a:tr>
              <a:tr h="0">
                <a:tc gridSpan="9">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Barriers, concerns and benefits scores (per unit change in score)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219471"/>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Barriers score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0.8, 1.1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0.6, 0.9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0.7, 1.0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0.7, 0.9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1085298816"/>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Concerns score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0.8, 1.0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0.9, 1.1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0.8, 1.0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0.9*</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0.8, 1.0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416257749"/>
                  </a:ext>
                </a:extLst>
              </a:tr>
              <a:tr h="0">
                <a:tc>
                  <a:txBody>
                    <a:bodyPr/>
                    <a:lstStyle/>
                    <a:p>
                      <a:pPr marL="0" marR="0">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Benefits score</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1.0, 1.1</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1.2***</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1.1, 1.3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1.0, 1.0</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1.2***</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marR="0" algn="ct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1.1, 1.3</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4091451464"/>
                  </a:ext>
                </a:extLst>
              </a:tr>
              <a:tr h="274320">
                <a:tc gridSpan="9">
                  <a:txBody>
                    <a:bodyPr/>
                    <a:lstStyle/>
                    <a:p>
                      <a:pPr marL="0" marR="0" lvl="0" indent="0" algn="l" defTabSz="1540052" rtl="0" eaLnBrk="1" fontAlgn="auto" latinLnBrk="0" hangingPunct="1">
                        <a:lnSpc>
                          <a:spcPct val="100000"/>
                        </a:lnSpc>
                        <a:spcBef>
                          <a:spcPts val="0"/>
                        </a:spcBef>
                        <a:spcAft>
                          <a:spcPts val="0"/>
                        </a:spcAft>
                        <a:buClrTx/>
                        <a:buSzTx/>
                        <a:buFontTx/>
                        <a:buNone/>
                        <a:tabLst/>
                        <a:defRPr/>
                      </a:pPr>
                      <a:r>
                        <a:rPr lang="en-US" sz="105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***=p&lt;0.001; **=p&lt;0.01; *=p&lt;0.05</a:t>
                      </a: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hMerge="1">
                  <a:txBody>
                    <a:bodyPr/>
                    <a:lstStyle/>
                    <a:p>
                      <a:pPr marL="0" marR="0" algn="ctr">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73152" marB="731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828446029"/>
                  </a:ext>
                </a:extLst>
              </a:tr>
            </a:tbl>
          </a:graphicData>
        </a:graphic>
      </p:graphicFrame>
      <p:sp>
        <p:nvSpPr>
          <p:cNvPr id="43" name="Rectangle 42">
            <a:extLst>
              <a:ext uri="{FF2B5EF4-FFF2-40B4-BE49-F238E27FC236}">
                <a16:creationId xmlns:a16="http://schemas.microsoft.com/office/drawing/2014/main" id="{A3B9627B-CE79-5F41-A70C-40CED1F0A496}"/>
              </a:ext>
            </a:extLst>
          </p:cNvPr>
          <p:cNvSpPr/>
          <p:nvPr/>
        </p:nvSpPr>
        <p:spPr>
          <a:xfrm>
            <a:off x="0" y="21018386"/>
            <a:ext cx="29260800" cy="1018541"/>
          </a:xfrm>
          <a:prstGeom prst="rect">
            <a:avLst/>
          </a:prstGeom>
          <a:solidFill>
            <a:srgbClr val="E7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64" dirty="0"/>
          </a:p>
        </p:txBody>
      </p:sp>
      <p:sp>
        <p:nvSpPr>
          <p:cNvPr id="45" name="TextBox 44">
            <a:extLst>
              <a:ext uri="{FF2B5EF4-FFF2-40B4-BE49-F238E27FC236}">
                <a16:creationId xmlns:a16="http://schemas.microsoft.com/office/drawing/2014/main" id="{84A4CD60-FEC5-B94E-9A30-63B0F7A0053B}"/>
              </a:ext>
            </a:extLst>
          </p:cNvPr>
          <p:cNvSpPr txBox="1"/>
          <p:nvPr/>
        </p:nvSpPr>
        <p:spPr>
          <a:xfrm>
            <a:off x="-989" y="21095224"/>
            <a:ext cx="8348516" cy="820225"/>
          </a:xfrm>
          <a:prstGeom prst="rect">
            <a:avLst/>
          </a:prstGeom>
          <a:noFill/>
        </p:spPr>
        <p:txBody>
          <a:bodyPr wrap="square" rtlCol="0">
            <a:spAutoFit/>
          </a:bodyPr>
          <a:lstStyle/>
          <a:p>
            <a:r>
              <a:rPr lang="en-GB" sz="2365" b="1" dirty="0">
                <a:solidFill>
                  <a:schemeClr val="bg1"/>
                </a:solidFill>
                <a:latin typeface="Century Gothic" panose="020B0502020202020204" pitchFamily="34" charset="0"/>
              </a:rPr>
              <a:t>PRESENTED AT THE 23</a:t>
            </a:r>
            <a:r>
              <a:rPr lang="en-GB" sz="2365" b="1" baseline="30000" dirty="0">
                <a:solidFill>
                  <a:schemeClr val="bg1"/>
                </a:solidFill>
                <a:latin typeface="Century Gothic" panose="020B0502020202020204" pitchFamily="34" charset="0"/>
              </a:rPr>
              <a:t>RD</a:t>
            </a:r>
            <a:r>
              <a:rPr lang="en-GB" sz="2365" b="1" dirty="0">
                <a:solidFill>
                  <a:schemeClr val="bg1"/>
                </a:solidFill>
                <a:latin typeface="Century Gothic" panose="020B0502020202020204" pitchFamily="34" charset="0"/>
              </a:rPr>
              <a:t> INTERNATIONAL AIDS CONFERENCE (AIDS 2020) </a:t>
            </a:r>
            <a:r>
              <a:rPr lang="es-ES" sz="2365" b="1" dirty="0">
                <a:solidFill>
                  <a:schemeClr val="bg1"/>
                </a:solidFill>
                <a:latin typeface="Century Gothic" panose="020B0502020202020204" pitchFamily="34" charset="0"/>
              </a:rPr>
              <a:t>| 6-10 JULY 2020</a:t>
            </a:r>
            <a:endParaRPr lang="en-GB" sz="2365" b="1" dirty="0">
              <a:solidFill>
                <a:schemeClr val="bg1"/>
              </a:solidFill>
              <a:latin typeface="Century Gothic" panose="020B0502020202020204" pitchFamily="34" charset="0"/>
            </a:endParaRPr>
          </a:p>
        </p:txBody>
      </p:sp>
      <p:pic>
        <p:nvPicPr>
          <p:cNvPr id="46" name="Picture 45">
            <a:extLst>
              <a:ext uri="{FF2B5EF4-FFF2-40B4-BE49-F238E27FC236}">
                <a16:creationId xmlns:a16="http://schemas.microsoft.com/office/drawing/2014/main" id="{CEC2FEC0-6D1E-2645-98DA-EF34FE58A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31738" y="21029326"/>
            <a:ext cx="5430051" cy="916274"/>
          </a:xfrm>
          <a:prstGeom prst="rect">
            <a:avLst/>
          </a:prstGeom>
        </p:spPr>
      </p:pic>
      <p:pic>
        <p:nvPicPr>
          <p:cNvPr id="48" name="Picture 47">
            <a:extLst>
              <a:ext uri="{FF2B5EF4-FFF2-40B4-BE49-F238E27FC236}">
                <a16:creationId xmlns:a16="http://schemas.microsoft.com/office/drawing/2014/main" id="{88D1646F-64E1-314D-A5C6-1917081F69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96184" y="21196864"/>
            <a:ext cx="868432" cy="748736"/>
          </a:xfrm>
          <a:prstGeom prst="rect">
            <a:avLst/>
          </a:prstGeom>
        </p:spPr>
      </p:pic>
      <p:sp>
        <p:nvSpPr>
          <p:cNvPr id="10" name="Oval 9">
            <a:extLst>
              <a:ext uri="{FF2B5EF4-FFF2-40B4-BE49-F238E27FC236}">
                <a16:creationId xmlns:a16="http://schemas.microsoft.com/office/drawing/2014/main" id="{82850CB3-E9D8-5646-82F0-C228AA98A47C}"/>
              </a:ext>
            </a:extLst>
          </p:cNvPr>
          <p:cNvSpPr/>
          <p:nvPr/>
        </p:nvSpPr>
        <p:spPr>
          <a:xfrm>
            <a:off x="22863673" y="21117580"/>
            <a:ext cx="767366" cy="773397"/>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ATLAS 2M Cin survey">
            <a:hlinkClick r:id="" action="ppaction://media"/>
            <a:extLst>
              <a:ext uri="{FF2B5EF4-FFF2-40B4-BE49-F238E27FC236}">
                <a16:creationId xmlns:a16="http://schemas.microsoft.com/office/drawing/2014/main" id="{812C31BD-14EF-8141-8A51-150F73D3EC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942556" y="21233903"/>
            <a:ext cx="609600" cy="609600"/>
          </a:xfrm>
          <a:prstGeom prst="rect">
            <a:avLst/>
          </a:prstGeom>
        </p:spPr>
      </p:pic>
      <p:pic>
        <p:nvPicPr>
          <p:cNvPr id="2" name="Picture 1">
            <a:extLst>
              <a:ext uri="{FF2B5EF4-FFF2-40B4-BE49-F238E27FC236}">
                <a16:creationId xmlns:a16="http://schemas.microsoft.com/office/drawing/2014/main" id="{BB7B6D04-B53E-7A47-9058-05B926BA9389}"/>
              </a:ext>
            </a:extLst>
          </p:cNvPr>
          <p:cNvPicPr>
            <a:picLocks noChangeAspect="1"/>
          </p:cNvPicPr>
          <p:nvPr/>
        </p:nvPicPr>
        <p:blipFill rotWithShape="1">
          <a:blip r:embed="rId10"/>
          <a:srcRect l="11523" t="15135" r="14023" b="17415"/>
          <a:stretch/>
        </p:blipFill>
        <p:spPr>
          <a:xfrm>
            <a:off x="12023188" y="20922181"/>
            <a:ext cx="1805399" cy="1155963"/>
          </a:xfrm>
          <a:prstGeom prst="rect">
            <a:avLst/>
          </a:prstGeom>
        </p:spPr>
      </p:pic>
      <p:pic>
        <p:nvPicPr>
          <p:cNvPr id="47" name="Picture 46">
            <a:extLst>
              <a:ext uri="{FF2B5EF4-FFF2-40B4-BE49-F238E27FC236}">
                <a16:creationId xmlns:a16="http://schemas.microsoft.com/office/drawing/2014/main" id="{BF18CFFF-3410-0F46-938C-CF381A001B81}"/>
              </a:ext>
            </a:extLst>
          </p:cNvPr>
          <p:cNvPicPr>
            <a:picLocks noChangeAspect="1"/>
          </p:cNvPicPr>
          <p:nvPr/>
        </p:nvPicPr>
        <p:blipFill>
          <a:blip r:embed="rId11"/>
          <a:stretch>
            <a:fillRect/>
          </a:stretch>
        </p:blipFill>
        <p:spPr>
          <a:xfrm>
            <a:off x="40221134" y="27984926"/>
            <a:ext cx="1983347" cy="640080"/>
          </a:xfrm>
          <a:prstGeom prst="rect">
            <a:avLst/>
          </a:prstGeom>
        </p:spPr>
      </p:pic>
      <p:pic>
        <p:nvPicPr>
          <p:cNvPr id="50" name="Picture 49">
            <a:extLst>
              <a:ext uri="{FF2B5EF4-FFF2-40B4-BE49-F238E27FC236}">
                <a16:creationId xmlns:a16="http://schemas.microsoft.com/office/drawing/2014/main" id="{7789676C-6BFC-CF4A-89F2-9C468D9C2351}"/>
              </a:ext>
            </a:extLst>
          </p:cNvPr>
          <p:cNvPicPr>
            <a:picLocks noChangeAspect="1"/>
          </p:cNvPicPr>
          <p:nvPr/>
        </p:nvPicPr>
        <p:blipFill>
          <a:blip r:embed="rId11"/>
          <a:stretch>
            <a:fillRect/>
          </a:stretch>
        </p:blipFill>
        <p:spPr>
          <a:xfrm>
            <a:off x="15526622" y="21241593"/>
            <a:ext cx="1805399" cy="7040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338"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theme/theme1.xml><?xml version="1.0" encoding="utf-8"?>
<a:theme xmlns:a="http://schemas.openxmlformats.org/drawingml/2006/main" name="Custom Design">
  <a:themeElements>
    <a:clrScheme name="ViiV CAB 2020 Theme Colors">
      <a:dk1>
        <a:srgbClr val="071D49"/>
      </a:dk1>
      <a:lt1>
        <a:srgbClr val="FFFFFF"/>
      </a:lt1>
      <a:dk2>
        <a:srgbClr val="E40046"/>
      </a:dk2>
      <a:lt2>
        <a:srgbClr val="E7E6E6"/>
      </a:lt2>
      <a:accent1>
        <a:srgbClr val="00A779"/>
      </a:accent1>
      <a:accent2>
        <a:srgbClr val="970096"/>
      </a:accent2>
      <a:accent3>
        <a:srgbClr val="F05A05"/>
      </a:accent3>
      <a:accent4>
        <a:srgbClr val="5BC2E7"/>
      </a:accent4>
      <a:accent5>
        <a:srgbClr val="D0D3D4"/>
      </a:accent5>
      <a:accent6>
        <a:srgbClr val="FF3399"/>
      </a:accent6>
      <a:hlink>
        <a:srgbClr val="702082"/>
      </a:hlink>
      <a:folHlink>
        <a:srgbClr val="541761"/>
      </a:folHlink>
    </a:clrScheme>
    <a:fontScheme name="ViiV revised">
      <a:majorFont>
        <a:latin typeface="Breakthrough"/>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930" dirty="0">
            <a:solidFill>
              <a:schemeClr val="accent2"/>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ViiV (16x9)">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ViiV revised">
      <a:majorFont>
        <a:latin typeface="Breakthrough"/>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iV (16x9)">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ViiV revised">
      <a:majorFont>
        <a:latin typeface="Breakthrough"/>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4945</TotalTime>
  <Words>2591</Words>
  <Application>Microsoft Macintosh PowerPoint</Application>
  <PresentationFormat>Custom</PresentationFormat>
  <Paragraphs>334</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Narrow</vt:lpstr>
      <vt:lpstr>Calibri</vt:lpstr>
      <vt:lpstr>Century Gothic</vt:lpstr>
      <vt:lpstr>Custom Design</vt:lpstr>
      <vt:lpstr>FEASIBILITY OF IMPLEMENTING LONG-ACTING INJECTABLE ANTI-RETROVIRAL THERAPY TO TREAT HIV:  A SURVEY OF HEALTH PROVIDERS FROM THE 13 COUNTRIES PARTICIPATING IN THE ATLAS-2M TRIAL</vt:lpstr>
    </vt:vector>
  </TitlesOfParts>
  <Company>MedThink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with Arial Narrow Bold Caps heads</dc:title>
  <dc:creator>vcribb</dc:creator>
  <cp:lastModifiedBy>Deanna Kerrigan</cp:lastModifiedBy>
  <cp:revision>590</cp:revision>
  <cp:lastPrinted>2015-09-03T18:01:37Z</cp:lastPrinted>
  <dcterms:created xsi:type="dcterms:W3CDTF">2012-06-27T15:53:13Z</dcterms:created>
  <dcterms:modified xsi:type="dcterms:W3CDTF">2020-06-24T23:14:44Z</dcterms:modified>
</cp:coreProperties>
</file>